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73"/>
  </p:notesMasterIdLst>
  <p:sldIdLst>
    <p:sldId id="256" r:id="rId3"/>
    <p:sldId id="258" r:id="rId4"/>
    <p:sldId id="259" r:id="rId5"/>
    <p:sldId id="268" r:id="rId6"/>
    <p:sldId id="257" r:id="rId7"/>
    <p:sldId id="354" r:id="rId8"/>
    <p:sldId id="260" r:id="rId9"/>
    <p:sldId id="261" r:id="rId10"/>
    <p:sldId id="294" r:id="rId11"/>
    <p:sldId id="296" r:id="rId12"/>
    <p:sldId id="297" r:id="rId13"/>
    <p:sldId id="298" r:id="rId14"/>
    <p:sldId id="299" r:id="rId15"/>
    <p:sldId id="306" r:id="rId16"/>
    <p:sldId id="301" r:id="rId17"/>
    <p:sldId id="302" r:id="rId18"/>
    <p:sldId id="304" r:id="rId19"/>
    <p:sldId id="305" r:id="rId20"/>
    <p:sldId id="303" r:id="rId21"/>
    <p:sldId id="307" r:id="rId22"/>
    <p:sldId id="308" r:id="rId23"/>
    <p:sldId id="309" r:id="rId24"/>
    <p:sldId id="310" r:id="rId25"/>
    <p:sldId id="311" r:id="rId26"/>
    <p:sldId id="312" r:id="rId27"/>
    <p:sldId id="314" r:id="rId28"/>
    <p:sldId id="313" r:id="rId29"/>
    <p:sldId id="315" r:id="rId30"/>
    <p:sldId id="316" r:id="rId31"/>
    <p:sldId id="317" r:id="rId32"/>
    <p:sldId id="318" r:id="rId33"/>
    <p:sldId id="319" r:id="rId34"/>
    <p:sldId id="320" r:id="rId35"/>
    <p:sldId id="322" r:id="rId36"/>
    <p:sldId id="321" r:id="rId37"/>
    <p:sldId id="323" r:id="rId38"/>
    <p:sldId id="324" r:id="rId39"/>
    <p:sldId id="325" r:id="rId40"/>
    <p:sldId id="326" r:id="rId41"/>
    <p:sldId id="327" r:id="rId42"/>
    <p:sldId id="328" r:id="rId43"/>
    <p:sldId id="330" r:id="rId44"/>
    <p:sldId id="329" r:id="rId45"/>
    <p:sldId id="331" r:id="rId46"/>
    <p:sldId id="332" r:id="rId47"/>
    <p:sldId id="334" r:id="rId48"/>
    <p:sldId id="333" r:id="rId49"/>
    <p:sldId id="335" r:id="rId50"/>
    <p:sldId id="336" r:id="rId51"/>
    <p:sldId id="337" r:id="rId52"/>
    <p:sldId id="338" r:id="rId53"/>
    <p:sldId id="353" r:id="rId54"/>
    <p:sldId id="339" r:id="rId55"/>
    <p:sldId id="340" r:id="rId56"/>
    <p:sldId id="341" r:id="rId57"/>
    <p:sldId id="343" r:id="rId58"/>
    <p:sldId id="342" r:id="rId59"/>
    <p:sldId id="352" r:id="rId60"/>
    <p:sldId id="266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265" r:id="rId69"/>
    <p:sldId id="269" r:id="rId70"/>
    <p:sldId id="351" r:id="rId71"/>
    <p:sldId id="275" r:id="rId72"/>
  </p:sldIdLst>
  <p:sldSz cx="9144000" cy="5143500" type="screen16x9"/>
  <p:notesSz cx="6858000" cy="9144000"/>
  <p:embeddedFontLst>
    <p:embeddedFont>
      <p:font typeface="Albert Sans" panose="020B0604020202020204" charset="0"/>
      <p:regular r:id="rId74"/>
      <p:bold r:id="rId75"/>
      <p:italic r:id="rId76"/>
      <p:boldItalic r:id="rId77"/>
    </p:embeddedFont>
    <p:embeddedFont>
      <p:font typeface="Anaheim" panose="020B0604020202020204" charset="0"/>
      <p:regular r:id="rId78"/>
      <p:bold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DM Sans" panose="020B0604020202020204" charset="0"/>
      <p:regular r:id="rId84"/>
      <p:bold r:id="rId85"/>
      <p:italic r:id="rId86"/>
      <p:boldItalic r:id="rId87"/>
    </p:embeddedFont>
    <p:embeddedFont>
      <p:font typeface="League Spartan" panose="020B0604020202020204" charset="0"/>
      <p:regular r:id="rId88"/>
      <p:bold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722BD3-F1AE-4AB1-86A3-EEBCCAB28AB7}">
  <a:tblStyle styleId="{7F722BD3-F1AE-4AB1-86A3-EEBCCAB28A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03B951-6376-44B8-8B82-72C30B87AB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4.fntdata"/><Relationship Id="rId61" Type="http://schemas.openxmlformats.org/officeDocument/2006/relationships/slide" Target="slides/slide59.xml"/><Relationship Id="rId82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A894A4-5988-4ED1-89DA-DE917DFCA31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3C8E32-3DBC-4623-A44E-CAABE31C4714}">
      <dgm:prSet/>
      <dgm:spPr/>
      <dgm:t>
        <a:bodyPr/>
        <a:lstStyle/>
        <a:p>
          <a:pPr rtl="0"/>
          <a:r>
            <a:rPr lang="en-US" b="1" i="0" baseline="0" smtClean="0"/>
            <a:t>Container</a:t>
          </a:r>
          <a:r>
            <a:rPr lang="en-US" b="0" i="0" baseline="0" smtClean="0"/>
            <a:t>: Wrapper for content (.container or .container-fluid)</a:t>
          </a:r>
          <a:endParaRPr lang="en-US"/>
        </a:p>
      </dgm:t>
    </dgm:pt>
    <dgm:pt modelId="{9430495E-E241-4526-8010-54F9B2BB75B4}" type="parTrans" cxnId="{A2E73BA3-F2EF-44A6-9DB3-F3E6DC9A87DB}">
      <dgm:prSet/>
      <dgm:spPr/>
      <dgm:t>
        <a:bodyPr/>
        <a:lstStyle/>
        <a:p>
          <a:endParaRPr lang="en-US"/>
        </a:p>
      </dgm:t>
    </dgm:pt>
    <dgm:pt modelId="{441D3277-A658-4B88-B1FC-B03DBF8DEB59}" type="sibTrans" cxnId="{A2E73BA3-F2EF-44A6-9DB3-F3E6DC9A87DB}">
      <dgm:prSet/>
      <dgm:spPr/>
      <dgm:t>
        <a:bodyPr/>
        <a:lstStyle/>
        <a:p>
          <a:endParaRPr lang="en-US"/>
        </a:p>
      </dgm:t>
    </dgm:pt>
    <dgm:pt modelId="{B4CB8462-F7C7-464F-84A2-B9BDE216C30B}">
      <dgm:prSet/>
      <dgm:spPr/>
      <dgm:t>
        <a:bodyPr/>
        <a:lstStyle/>
        <a:p>
          <a:pPr rtl="0"/>
          <a:r>
            <a:rPr lang="en-US" b="1" i="0" baseline="0" smtClean="0"/>
            <a:t>Row</a:t>
          </a:r>
          <a:r>
            <a:rPr lang="en-US" b="0" i="0" baseline="0" smtClean="0"/>
            <a:t>: Horizontal group of columns (.row)</a:t>
          </a:r>
          <a:endParaRPr lang="en-US"/>
        </a:p>
      </dgm:t>
    </dgm:pt>
    <dgm:pt modelId="{FD9E592A-FBAF-40B2-985A-AF37D5962CBE}" type="parTrans" cxnId="{9FE7BA93-9105-48F1-9D23-0E4D25216BCC}">
      <dgm:prSet/>
      <dgm:spPr/>
      <dgm:t>
        <a:bodyPr/>
        <a:lstStyle/>
        <a:p>
          <a:endParaRPr lang="en-US"/>
        </a:p>
      </dgm:t>
    </dgm:pt>
    <dgm:pt modelId="{8B8B91FF-F884-4C37-AF79-7BF13AA6DF8C}" type="sibTrans" cxnId="{9FE7BA93-9105-48F1-9D23-0E4D25216BCC}">
      <dgm:prSet/>
      <dgm:spPr/>
      <dgm:t>
        <a:bodyPr/>
        <a:lstStyle/>
        <a:p>
          <a:endParaRPr lang="en-US"/>
        </a:p>
      </dgm:t>
    </dgm:pt>
    <dgm:pt modelId="{AD677ADE-C527-4F40-859C-A2798F3AB736}">
      <dgm:prSet/>
      <dgm:spPr/>
      <dgm:t>
        <a:bodyPr/>
        <a:lstStyle/>
        <a:p>
          <a:pPr rtl="0"/>
          <a:r>
            <a:rPr lang="en-US" b="1" i="0" baseline="0" smtClean="0"/>
            <a:t>Column</a:t>
          </a:r>
          <a:r>
            <a:rPr lang="en-US" b="0" i="0" baseline="0" smtClean="0"/>
            <a:t>: Vertical divisions of space (.col, .col-6, .col-md-4, etc.)</a:t>
          </a:r>
          <a:endParaRPr lang="en-US"/>
        </a:p>
      </dgm:t>
    </dgm:pt>
    <dgm:pt modelId="{E245700F-A656-4A36-9CC1-C80EC9101E8D}" type="parTrans" cxnId="{2EE5E5E0-CFFE-4321-8096-9171FECBD8E9}">
      <dgm:prSet/>
      <dgm:spPr/>
      <dgm:t>
        <a:bodyPr/>
        <a:lstStyle/>
        <a:p>
          <a:endParaRPr lang="en-US"/>
        </a:p>
      </dgm:t>
    </dgm:pt>
    <dgm:pt modelId="{C126EC83-A022-48B4-A5CF-ABEB0613712D}" type="sibTrans" cxnId="{2EE5E5E0-CFFE-4321-8096-9171FECBD8E9}">
      <dgm:prSet/>
      <dgm:spPr/>
      <dgm:t>
        <a:bodyPr/>
        <a:lstStyle/>
        <a:p>
          <a:endParaRPr lang="en-US"/>
        </a:p>
      </dgm:t>
    </dgm:pt>
    <dgm:pt modelId="{39C2EB84-7C84-4A6D-AB0A-3680EC60EA91}" type="pres">
      <dgm:prSet presAssocID="{30A894A4-5988-4ED1-89DA-DE917DFCA31B}" presName="Name0" presStyleCnt="0">
        <dgm:presLayoutVars>
          <dgm:dir/>
          <dgm:resizeHandles val="exact"/>
        </dgm:presLayoutVars>
      </dgm:prSet>
      <dgm:spPr/>
    </dgm:pt>
    <dgm:pt modelId="{63E06826-53A8-4059-9F5D-0E874BBC24C5}" type="pres">
      <dgm:prSet presAssocID="{30A894A4-5988-4ED1-89DA-DE917DFCA31B}" presName="arrow" presStyleLbl="bgShp" presStyleIdx="0" presStyleCnt="1"/>
      <dgm:spPr/>
    </dgm:pt>
    <dgm:pt modelId="{3A44AF78-A241-427F-961F-2E931C053E14}" type="pres">
      <dgm:prSet presAssocID="{30A894A4-5988-4ED1-89DA-DE917DFCA31B}" presName="points" presStyleCnt="0"/>
      <dgm:spPr/>
    </dgm:pt>
    <dgm:pt modelId="{71C910ED-2241-49C4-BCC7-1674018ACB7E}" type="pres">
      <dgm:prSet presAssocID="{D93C8E32-3DBC-4623-A44E-CAABE31C4714}" presName="compositeA" presStyleCnt="0"/>
      <dgm:spPr/>
    </dgm:pt>
    <dgm:pt modelId="{B71D6523-F1BA-44CA-8186-CF93F94AC5AF}" type="pres">
      <dgm:prSet presAssocID="{D93C8E32-3DBC-4623-A44E-CAABE31C4714}" presName="textA" presStyleLbl="revTx" presStyleIdx="0" presStyleCnt="3">
        <dgm:presLayoutVars>
          <dgm:bulletEnabled val="1"/>
        </dgm:presLayoutVars>
      </dgm:prSet>
      <dgm:spPr/>
    </dgm:pt>
    <dgm:pt modelId="{538B6C62-048C-4A15-8A60-9CB1595EF18A}" type="pres">
      <dgm:prSet presAssocID="{D93C8E32-3DBC-4623-A44E-CAABE31C4714}" presName="circleA" presStyleLbl="node1" presStyleIdx="0" presStyleCnt="3"/>
      <dgm:spPr/>
    </dgm:pt>
    <dgm:pt modelId="{B4513D89-36A3-4585-8D1B-9AAD82BA8A96}" type="pres">
      <dgm:prSet presAssocID="{D93C8E32-3DBC-4623-A44E-CAABE31C4714}" presName="spaceA" presStyleCnt="0"/>
      <dgm:spPr/>
    </dgm:pt>
    <dgm:pt modelId="{E114B167-FBF7-441D-A41F-B3095B8B03E1}" type="pres">
      <dgm:prSet presAssocID="{441D3277-A658-4B88-B1FC-B03DBF8DEB59}" presName="space" presStyleCnt="0"/>
      <dgm:spPr/>
    </dgm:pt>
    <dgm:pt modelId="{2F517744-91AB-466B-944A-A2BCFA3AC403}" type="pres">
      <dgm:prSet presAssocID="{B4CB8462-F7C7-464F-84A2-B9BDE216C30B}" presName="compositeB" presStyleCnt="0"/>
      <dgm:spPr/>
    </dgm:pt>
    <dgm:pt modelId="{D523900F-C176-4707-B358-0C0FC8698022}" type="pres">
      <dgm:prSet presAssocID="{B4CB8462-F7C7-464F-84A2-B9BDE216C30B}" presName="textB" presStyleLbl="revTx" presStyleIdx="1" presStyleCnt="3">
        <dgm:presLayoutVars>
          <dgm:bulletEnabled val="1"/>
        </dgm:presLayoutVars>
      </dgm:prSet>
      <dgm:spPr/>
    </dgm:pt>
    <dgm:pt modelId="{BBFFE09D-B3E5-4470-9479-868BDAAA674A}" type="pres">
      <dgm:prSet presAssocID="{B4CB8462-F7C7-464F-84A2-B9BDE216C30B}" presName="circleB" presStyleLbl="node1" presStyleIdx="1" presStyleCnt="3"/>
      <dgm:spPr/>
    </dgm:pt>
    <dgm:pt modelId="{975CBBBE-CDE5-4BC9-A485-34554E47A378}" type="pres">
      <dgm:prSet presAssocID="{B4CB8462-F7C7-464F-84A2-B9BDE216C30B}" presName="spaceB" presStyleCnt="0"/>
      <dgm:spPr/>
    </dgm:pt>
    <dgm:pt modelId="{42324589-A3A5-4758-8CED-6BAD4DF34703}" type="pres">
      <dgm:prSet presAssocID="{8B8B91FF-F884-4C37-AF79-7BF13AA6DF8C}" presName="space" presStyleCnt="0"/>
      <dgm:spPr/>
    </dgm:pt>
    <dgm:pt modelId="{4BA1B3ED-5949-4838-936D-12945C2B754A}" type="pres">
      <dgm:prSet presAssocID="{AD677ADE-C527-4F40-859C-A2798F3AB736}" presName="compositeA" presStyleCnt="0"/>
      <dgm:spPr/>
    </dgm:pt>
    <dgm:pt modelId="{7941F108-AD00-4A78-B26A-CE6C1E3AB871}" type="pres">
      <dgm:prSet presAssocID="{AD677ADE-C527-4F40-859C-A2798F3AB736}" presName="textA" presStyleLbl="revTx" presStyleIdx="2" presStyleCnt="3">
        <dgm:presLayoutVars>
          <dgm:bulletEnabled val="1"/>
        </dgm:presLayoutVars>
      </dgm:prSet>
      <dgm:spPr/>
    </dgm:pt>
    <dgm:pt modelId="{E2491C09-4911-4ABA-93BB-2C5EA5C8C1C2}" type="pres">
      <dgm:prSet presAssocID="{AD677ADE-C527-4F40-859C-A2798F3AB736}" presName="circleA" presStyleLbl="node1" presStyleIdx="2" presStyleCnt="3"/>
      <dgm:spPr/>
    </dgm:pt>
    <dgm:pt modelId="{ED9E8648-E9AC-471D-BF1A-D47781461227}" type="pres">
      <dgm:prSet presAssocID="{AD677ADE-C527-4F40-859C-A2798F3AB736}" presName="spaceA" presStyleCnt="0"/>
      <dgm:spPr/>
    </dgm:pt>
  </dgm:ptLst>
  <dgm:cxnLst>
    <dgm:cxn modelId="{2EE5E5E0-CFFE-4321-8096-9171FECBD8E9}" srcId="{30A894A4-5988-4ED1-89DA-DE917DFCA31B}" destId="{AD677ADE-C527-4F40-859C-A2798F3AB736}" srcOrd="2" destOrd="0" parTransId="{E245700F-A656-4A36-9CC1-C80EC9101E8D}" sibTransId="{C126EC83-A022-48B4-A5CF-ABEB0613712D}"/>
    <dgm:cxn modelId="{A2E73BA3-F2EF-44A6-9DB3-F3E6DC9A87DB}" srcId="{30A894A4-5988-4ED1-89DA-DE917DFCA31B}" destId="{D93C8E32-3DBC-4623-A44E-CAABE31C4714}" srcOrd="0" destOrd="0" parTransId="{9430495E-E241-4526-8010-54F9B2BB75B4}" sibTransId="{441D3277-A658-4B88-B1FC-B03DBF8DEB59}"/>
    <dgm:cxn modelId="{1D69060D-DE10-488C-8A5A-14D25FF58764}" type="presOf" srcId="{30A894A4-5988-4ED1-89DA-DE917DFCA31B}" destId="{39C2EB84-7C84-4A6D-AB0A-3680EC60EA91}" srcOrd="0" destOrd="0" presId="urn:microsoft.com/office/officeart/2005/8/layout/hProcess11"/>
    <dgm:cxn modelId="{284F8DDB-2DF7-4AEB-AA17-A20D452EEF48}" type="presOf" srcId="{D93C8E32-3DBC-4623-A44E-CAABE31C4714}" destId="{B71D6523-F1BA-44CA-8186-CF93F94AC5AF}" srcOrd="0" destOrd="0" presId="urn:microsoft.com/office/officeart/2005/8/layout/hProcess11"/>
    <dgm:cxn modelId="{C391FE06-913D-4101-9CAA-AB7E6E3EC23D}" type="presOf" srcId="{AD677ADE-C527-4F40-859C-A2798F3AB736}" destId="{7941F108-AD00-4A78-B26A-CE6C1E3AB871}" srcOrd="0" destOrd="0" presId="urn:microsoft.com/office/officeart/2005/8/layout/hProcess11"/>
    <dgm:cxn modelId="{9FE7BA93-9105-48F1-9D23-0E4D25216BCC}" srcId="{30A894A4-5988-4ED1-89DA-DE917DFCA31B}" destId="{B4CB8462-F7C7-464F-84A2-B9BDE216C30B}" srcOrd="1" destOrd="0" parTransId="{FD9E592A-FBAF-40B2-985A-AF37D5962CBE}" sibTransId="{8B8B91FF-F884-4C37-AF79-7BF13AA6DF8C}"/>
    <dgm:cxn modelId="{DBEB3A90-FDDA-4BCD-A77A-43865BF5ABFC}" type="presOf" srcId="{B4CB8462-F7C7-464F-84A2-B9BDE216C30B}" destId="{D523900F-C176-4707-B358-0C0FC8698022}" srcOrd="0" destOrd="0" presId="urn:microsoft.com/office/officeart/2005/8/layout/hProcess11"/>
    <dgm:cxn modelId="{31C8CE5C-E84E-4F4F-91C5-72021CC99E47}" type="presParOf" srcId="{39C2EB84-7C84-4A6D-AB0A-3680EC60EA91}" destId="{63E06826-53A8-4059-9F5D-0E874BBC24C5}" srcOrd="0" destOrd="0" presId="urn:microsoft.com/office/officeart/2005/8/layout/hProcess11"/>
    <dgm:cxn modelId="{C109B9D0-73BA-4DA5-881C-398F60258ABF}" type="presParOf" srcId="{39C2EB84-7C84-4A6D-AB0A-3680EC60EA91}" destId="{3A44AF78-A241-427F-961F-2E931C053E14}" srcOrd="1" destOrd="0" presId="urn:microsoft.com/office/officeart/2005/8/layout/hProcess11"/>
    <dgm:cxn modelId="{6F9C74FA-6F24-4281-B90D-7DEF71D89FAC}" type="presParOf" srcId="{3A44AF78-A241-427F-961F-2E931C053E14}" destId="{71C910ED-2241-49C4-BCC7-1674018ACB7E}" srcOrd="0" destOrd="0" presId="urn:microsoft.com/office/officeart/2005/8/layout/hProcess11"/>
    <dgm:cxn modelId="{A21C82CF-A8CB-468B-8E23-7E127CAD881E}" type="presParOf" srcId="{71C910ED-2241-49C4-BCC7-1674018ACB7E}" destId="{B71D6523-F1BA-44CA-8186-CF93F94AC5AF}" srcOrd="0" destOrd="0" presId="urn:microsoft.com/office/officeart/2005/8/layout/hProcess11"/>
    <dgm:cxn modelId="{525DAB35-DA7F-4BA9-B0F0-DEC5B7B0DF13}" type="presParOf" srcId="{71C910ED-2241-49C4-BCC7-1674018ACB7E}" destId="{538B6C62-048C-4A15-8A60-9CB1595EF18A}" srcOrd="1" destOrd="0" presId="urn:microsoft.com/office/officeart/2005/8/layout/hProcess11"/>
    <dgm:cxn modelId="{D9AF92E8-EF4A-497A-A61A-154CF7CF1A09}" type="presParOf" srcId="{71C910ED-2241-49C4-BCC7-1674018ACB7E}" destId="{B4513D89-36A3-4585-8D1B-9AAD82BA8A96}" srcOrd="2" destOrd="0" presId="urn:microsoft.com/office/officeart/2005/8/layout/hProcess11"/>
    <dgm:cxn modelId="{1B4372FC-3A1A-4CE0-8A59-F36660B2C5F6}" type="presParOf" srcId="{3A44AF78-A241-427F-961F-2E931C053E14}" destId="{E114B167-FBF7-441D-A41F-B3095B8B03E1}" srcOrd="1" destOrd="0" presId="urn:microsoft.com/office/officeart/2005/8/layout/hProcess11"/>
    <dgm:cxn modelId="{FEE44595-D794-4CCF-8A0A-C0DC125DDF01}" type="presParOf" srcId="{3A44AF78-A241-427F-961F-2E931C053E14}" destId="{2F517744-91AB-466B-944A-A2BCFA3AC403}" srcOrd="2" destOrd="0" presId="urn:microsoft.com/office/officeart/2005/8/layout/hProcess11"/>
    <dgm:cxn modelId="{ED5F67BD-1DDD-4013-8E61-793B22A83853}" type="presParOf" srcId="{2F517744-91AB-466B-944A-A2BCFA3AC403}" destId="{D523900F-C176-4707-B358-0C0FC8698022}" srcOrd="0" destOrd="0" presId="urn:microsoft.com/office/officeart/2005/8/layout/hProcess11"/>
    <dgm:cxn modelId="{249D2F9D-53B3-47FB-B923-39C287D28ADE}" type="presParOf" srcId="{2F517744-91AB-466B-944A-A2BCFA3AC403}" destId="{BBFFE09D-B3E5-4470-9479-868BDAAA674A}" srcOrd="1" destOrd="0" presId="urn:microsoft.com/office/officeart/2005/8/layout/hProcess11"/>
    <dgm:cxn modelId="{75680EB6-08B2-4DED-A40F-A3CDDD43F965}" type="presParOf" srcId="{2F517744-91AB-466B-944A-A2BCFA3AC403}" destId="{975CBBBE-CDE5-4BC9-A485-34554E47A378}" srcOrd="2" destOrd="0" presId="urn:microsoft.com/office/officeart/2005/8/layout/hProcess11"/>
    <dgm:cxn modelId="{D3B4977B-C9A7-4696-9181-241A0DF4435D}" type="presParOf" srcId="{3A44AF78-A241-427F-961F-2E931C053E14}" destId="{42324589-A3A5-4758-8CED-6BAD4DF34703}" srcOrd="3" destOrd="0" presId="urn:microsoft.com/office/officeart/2005/8/layout/hProcess11"/>
    <dgm:cxn modelId="{3AD556A5-F061-4B36-8FA8-BAE2E4BE862D}" type="presParOf" srcId="{3A44AF78-A241-427F-961F-2E931C053E14}" destId="{4BA1B3ED-5949-4838-936D-12945C2B754A}" srcOrd="4" destOrd="0" presId="urn:microsoft.com/office/officeart/2005/8/layout/hProcess11"/>
    <dgm:cxn modelId="{A2E251FE-7F4C-4445-84EC-19B8481DD240}" type="presParOf" srcId="{4BA1B3ED-5949-4838-936D-12945C2B754A}" destId="{7941F108-AD00-4A78-B26A-CE6C1E3AB871}" srcOrd="0" destOrd="0" presId="urn:microsoft.com/office/officeart/2005/8/layout/hProcess11"/>
    <dgm:cxn modelId="{3A1C60FE-528E-42B3-8E94-DD304C43ECB5}" type="presParOf" srcId="{4BA1B3ED-5949-4838-936D-12945C2B754A}" destId="{E2491C09-4911-4ABA-93BB-2C5EA5C8C1C2}" srcOrd="1" destOrd="0" presId="urn:microsoft.com/office/officeart/2005/8/layout/hProcess11"/>
    <dgm:cxn modelId="{C63BF3DF-52BE-42FF-8CD7-0EAB9C66561F}" type="presParOf" srcId="{4BA1B3ED-5949-4838-936D-12945C2B754A}" destId="{ED9E8648-E9AC-471D-BF1A-D477814612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96AA08-DDE2-43B7-8D14-75889A3C6F9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55CF2EE-1FAF-45C5-9E6A-536CAB59A13E}">
      <dgm:prSet/>
      <dgm:spPr/>
      <dgm:t>
        <a:bodyPr/>
        <a:lstStyle/>
        <a:p>
          <a:pPr rtl="0"/>
          <a:r>
            <a:rPr lang="en-US" b="0" i="0" baseline="0" smtClean="0"/>
            <a:t>Space control</a:t>
          </a:r>
          <a:endParaRPr lang="en-US"/>
        </a:p>
      </dgm:t>
    </dgm:pt>
    <dgm:pt modelId="{A705123A-821C-465B-AA90-180E0E8A3A98}" type="parTrans" cxnId="{9D19A4FA-90A0-4FBF-B52D-E63E0CBCC0F4}">
      <dgm:prSet/>
      <dgm:spPr/>
      <dgm:t>
        <a:bodyPr/>
        <a:lstStyle/>
        <a:p>
          <a:endParaRPr lang="en-US"/>
        </a:p>
      </dgm:t>
    </dgm:pt>
    <dgm:pt modelId="{F039EAFB-5945-43F7-8EEE-63B60ABB9A0C}" type="sibTrans" cxnId="{9D19A4FA-90A0-4FBF-B52D-E63E0CBCC0F4}">
      <dgm:prSet/>
      <dgm:spPr/>
      <dgm:t>
        <a:bodyPr/>
        <a:lstStyle/>
        <a:p>
          <a:endParaRPr lang="en-US"/>
        </a:p>
      </dgm:t>
    </dgm:pt>
    <dgm:pt modelId="{4E0A5A35-697A-478D-86B3-7E21FE462466}">
      <dgm:prSet/>
      <dgm:spPr/>
      <dgm:t>
        <a:bodyPr/>
        <a:lstStyle/>
        <a:p>
          <a:pPr rtl="0"/>
          <a:r>
            <a:rPr lang="en-US" b="0" i="0" baseline="0" smtClean="0"/>
            <a:t>Grid alignment</a:t>
          </a:r>
          <a:endParaRPr lang="en-US"/>
        </a:p>
      </dgm:t>
    </dgm:pt>
    <dgm:pt modelId="{E0495FAF-CC9A-4259-BCD6-F170009F2CF6}" type="parTrans" cxnId="{2939D41B-F943-434E-907D-603CBF79D31C}">
      <dgm:prSet/>
      <dgm:spPr/>
      <dgm:t>
        <a:bodyPr/>
        <a:lstStyle/>
        <a:p>
          <a:endParaRPr lang="en-US"/>
        </a:p>
      </dgm:t>
    </dgm:pt>
    <dgm:pt modelId="{C9AF0E10-3D55-4242-9E17-C44918C693AE}" type="sibTrans" cxnId="{2939D41B-F943-434E-907D-603CBF79D31C}">
      <dgm:prSet/>
      <dgm:spPr/>
      <dgm:t>
        <a:bodyPr/>
        <a:lstStyle/>
        <a:p>
          <a:endParaRPr lang="en-US"/>
        </a:p>
      </dgm:t>
    </dgm:pt>
    <dgm:pt modelId="{00ED4137-B6A3-4C8D-9CD0-4111102B9D25}">
      <dgm:prSet/>
      <dgm:spPr/>
      <dgm:t>
        <a:bodyPr/>
        <a:lstStyle/>
        <a:p>
          <a:pPr rtl="0"/>
          <a:r>
            <a:rPr lang="en-US" b="0" i="0" baseline="0" smtClean="0"/>
            <a:t>Vertical gap</a:t>
          </a:r>
          <a:endParaRPr lang="en-US"/>
        </a:p>
      </dgm:t>
    </dgm:pt>
    <dgm:pt modelId="{A330AA10-2ECC-4711-83F4-EC2FC3713BAE}" type="parTrans" cxnId="{ECEF285E-ED79-495B-BB29-D7EFA92C0E3E}">
      <dgm:prSet/>
      <dgm:spPr/>
      <dgm:t>
        <a:bodyPr/>
        <a:lstStyle/>
        <a:p>
          <a:endParaRPr lang="en-US"/>
        </a:p>
      </dgm:t>
    </dgm:pt>
    <dgm:pt modelId="{7DA4BEC3-B9E2-4FAD-A6A0-339FF55D21C0}" type="sibTrans" cxnId="{ECEF285E-ED79-495B-BB29-D7EFA92C0E3E}">
      <dgm:prSet/>
      <dgm:spPr/>
      <dgm:t>
        <a:bodyPr/>
        <a:lstStyle/>
        <a:p>
          <a:endParaRPr lang="en-US"/>
        </a:p>
      </dgm:t>
    </dgm:pt>
    <dgm:pt modelId="{F8B4F2AC-A8C9-425C-95AF-CA5A54DF97B5}">
      <dgm:prSet/>
      <dgm:spPr/>
      <dgm:t>
        <a:bodyPr/>
        <a:lstStyle/>
        <a:p>
          <a:pPr rtl="0"/>
          <a:r>
            <a:rPr lang="en-US" b="0" i="0" baseline="0" smtClean="0"/>
            <a:t>Horizontal gap</a:t>
          </a:r>
          <a:endParaRPr lang="en-US"/>
        </a:p>
      </dgm:t>
    </dgm:pt>
    <dgm:pt modelId="{D4A85D7E-C416-46E0-86F9-ADE07734EE8D}" type="parTrans" cxnId="{9B23F772-3D2B-473C-A215-ECEBBF2A70D9}">
      <dgm:prSet/>
      <dgm:spPr/>
      <dgm:t>
        <a:bodyPr/>
        <a:lstStyle/>
        <a:p>
          <a:endParaRPr lang="en-US"/>
        </a:p>
      </dgm:t>
    </dgm:pt>
    <dgm:pt modelId="{8548BBBF-EC2A-4B0B-8326-02EDED36F4F5}" type="sibTrans" cxnId="{9B23F772-3D2B-473C-A215-ECEBBF2A70D9}">
      <dgm:prSet/>
      <dgm:spPr/>
      <dgm:t>
        <a:bodyPr/>
        <a:lstStyle/>
        <a:p>
          <a:endParaRPr lang="en-US"/>
        </a:p>
      </dgm:t>
    </dgm:pt>
    <dgm:pt modelId="{21478142-C625-4A71-AB1E-AB63EB7644B6}">
      <dgm:prSet/>
      <dgm:spPr/>
      <dgm:t>
        <a:bodyPr/>
        <a:lstStyle/>
        <a:p>
          <a:pPr rtl="0"/>
          <a:r>
            <a:rPr lang="en-US" b="0" i="0" baseline="0" smtClean="0"/>
            <a:t>Responsive spacing</a:t>
          </a:r>
          <a:endParaRPr lang="en-US"/>
        </a:p>
      </dgm:t>
    </dgm:pt>
    <dgm:pt modelId="{24DF356A-7C9F-42E1-BA10-89A483C2E232}" type="parTrans" cxnId="{9710AA2A-9BA5-4C7E-8244-87417090B4DC}">
      <dgm:prSet/>
      <dgm:spPr/>
      <dgm:t>
        <a:bodyPr/>
        <a:lstStyle/>
        <a:p>
          <a:endParaRPr lang="en-US"/>
        </a:p>
      </dgm:t>
    </dgm:pt>
    <dgm:pt modelId="{DAEC5550-331C-456A-B79B-85A175DD78E3}" type="sibTrans" cxnId="{9710AA2A-9BA5-4C7E-8244-87417090B4DC}">
      <dgm:prSet/>
      <dgm:spPr/>
      <dgm:t>
        <a:bodyPr/>
        <a:lstStyle/>
        <a:p>
          <a:endParaRPr lang="en-US"/>
        </a:p>
      </dgm:t>
    </dgm:pt>
    <dgm:pt modelId="{A32F0A92-F90D-45D4-B96F-EDD4BBD8EC12}">
      <dgm:prSet/>
      <dgm:spPr/>
      <dgm:t>
        <a:bodyPr/>
        <a:lstStyle/>
        <a:p>
          <a:pPr rtl="0"/>
          <a:r>
            <a:rPr lang="en-US" b="0" i="0" baseline="0" smtClean="0"/>
            <a:t>No custom CSS</a:t>
          </a:r>
          <a:endParaRPr lang="en-US"/>
        </a:p>
      </dgm:t>
    </dgm:pt>
    <dgm:pt modelId="{A3161C1F-A8DB-44C0-953C-FF3E60C65DE3}" type="parTrans" cxnId="{FCFA6360-A448-4C61-9C3D-F8D1E5B41015}">
      <dgm:prSet/>
      <dgm:spPr/>
      <dgm:t>
        <a:bodyPr/>
        <a:lstStyle/>
        <a:p>
          <a:endParaRPr lang="en-US"/>
        </a:p>
      </dgm:t>
    </dgm:pt>
    <dgm:pt modelId="{69789DE8-A97A-486F-B848-FA42270082F5}" type="sibTrans" cxnId="{FCFA6360-A448-4C61-9C3D-F8D1E5B41015}">
      <dgm:prSet/>
      <dgm:spPr/>
      <dgm:t>
        <a:bodyPr/>
        <a:lstStyle/>
        <a:p>
          <a:endParaRPr lang="en-US"/>
        </a:p>
      </dgm:t>
    </dgm:pt>
    <dgm:pt modelId="{8FC68CDB-AA7A-408C-9513-80D3DA5104D2}" type="pres">
      <dgm:prSet presAssocID="{9696AA08-DDE2-43B7-8D14-75889A3C6F94}" presName="compositeShape" presStyleCnt="0">
        <dgm:presLayoutVars>
          <dgm:chMax val="7"/>
          <dgm:dir/>
          <dgm:resizeHandles val="exact"/>
        </dgm:presLayoutVars>
      </dgm:prSet>
      <dgm:spPr/>
    </dgm:pt>
    <dgm:pt modelId="{D7679CF8-12C7-4D0F-A6DE-9A144A3A220D}" type="pres">
      <dgm:prSet presAssocID="{A55CF2EE-1FAF-45C5-9E6A-536CAB59A13E}" presName="circ1" presStyleLbl="vennNode1" presStyleIdx="0" presStyleCnt="6"/>
      <dgm:spPr/>
    </dgm:pt>
    <dgm:pt modelId="{7DC9C3C1-4A13-4BAE-8D2D-FA3BF9230257}" type="pres">
      <dgm:prSet presAssocID="{A55CF2EE-1FAF-45C5-9E6A-536CAB59A13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E216257-78EC-4F55-BAEF-27A0E88DA6EB}" type="pres">
      <dgm:prSet presAssocID="{4E0A5A35-697A-478D-86B3-7E21FE462466}" presName="circ2" presStyleLbl="vennNode1" presStyleIdx="1" presStyleCnt="6"/>
      <dgm:spPr/>
    </dgm:pt>
    <dgm:pt modelId="{3F08D11C-EDC6-416F-A016-4C89C184A893}" type="pres">
      <dgm:prSet presAssocID="{4E0A5A35-697A-478D-86B3-7E21FE46246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CE99F88-425A-4F19-9F40-A9D1FFDBA65C}" type="pres">
      <dgm:prSet presAssocID="{00ED4137-B6A3-4C8D-9CD0-4111102B9D25}" presName="circ3" presStyleLbl="vennNode1" presStyleIdx="2" presStyleCnt="6"/>
      <dgm:spPr/>
    </dgm:pt>
    <dgm:pt modelId="{EAA232C2-CC48-4F32-9263-767BDED5962D}" type="pres">
      <dgm:prSet presAssocID="{00ED4137-B6A3-4C8D-9CD0-4111102B9D2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7D3894D-9425-4681-AEF6-DC9CC2E46E81}" type="pres">
      <dgm:prSet presAssocID="{F8B4F2AC-A8C9-425C-95AF-CA5A54DF97B5}" presName="circ4" presStyleLbl="vennNode1" presStyleIdx="3" presStyleCnt="6"/>
      <dgm:spPr/>
    </dgm:pt>
    <dgm:pt modelId="{7AFC2325-7BD6-41F1-8E8F-2E2C9FA7622C}" type="pres">
      <dgm:prSet presAssocID="{F8B4F2AC-A8C9-425C-95AF-CA5A54DF97B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C23ED7B-3512-427E-8C7B-D63864D80BD0}" type="pres">
      <dgm:prSet presAssocID="{21478142-C625-4A71-AB1E-AB63EB7644B6}" presName="circ5" presStyleLbl="vennNode1" presStyleIdx="4" presStyleCnt="6"/>
      <dgm:spPr/>
    </dgm:pt>
    <dgm:pt modelId="{CD35D134-1F84-44E2-9443-B7F2DF824198}" type="pres">
      <dgm:prSet presAssocID="{21478142-C625-4A71-AB1E-AB63EB7644B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690EC69-4D9D-446F-A18E-DA46B2BFE514}" type="pres">
      <dgm:prSet presAssocID="{A32F0A92-F90D-45D4-B96F-EDD4BBD8EC12}" presName="circ6" presStyleLbl="vennNode1" presStyleIdx="5" presStyleCnt="6"/>
      <dgm:spPr/>
    </dgm:pt>
    <dgm:pt modelId="{B961B7DA-F237-4B4C-B92E-01155D73E3A6}" type="pres">
      <dgm:prSet presAssocID="{A32F0A92-F90D-45D4-B96F-EDD4BBD8EC12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CFA6360-A448-4C61-9C3D-F8D1E5B41015}" srcId="{9696AA08-DDE2-43B7-8D14-75889A3C6F94}" destId="{A32F0A92-F90D-45D4-B96F-EDD4BBD8EC12}" srcOrd="5" destOrd="0" parTransId="{A3161C1F-A8DB-44C0-953C-FF3E60C65DE3}" sibTransId="{69789DE8-A97A-486F-B848-FA42270082F5}"/>
    <dgm:cxn modelId="{75EF676E-BB48-42CA-BC98-725FBFBD3CE2}" type="presOf" srcId="{21478142-C625-4A71-AB1E-AB63EB7644B6}" destId="{CD35D134-1F84-44E2-9443-B7F2DF824198}" srcOrd="0" destOrd="0" presId="urn:microsoft.com/office/officeart/2005/8/layout/venn1"/>
    <dgm:cxn modelId="{9D19A4FA-90A0-4FBF-B52D-E63E0CBCC0F4}" srcId="{9696AA08-DDE2-43B7-8D14-75889A3C6F94}" destId="{A55CF2EE-1FAF-45C5-9E6A-536CAB59A13E}" srcOrd="0" destOrd="0" parTransId="{A705123A-821C-465B-AA90-180E0E8A3A98}" sibTransId="{F039EAFB-5945-43F7-8EEE-63B60ABB9A0C}"/>
    <dgm:cxn modelId="{F63FF296-7AA7-463B-8DF6-200388A79547}" type="presOf" srcId="{F8B4F2AC-A8C9-425C-95AF-CA5A54DF97B5}" destId="{7AFC2325-7BD6-41F1-8E8F-2E2C9FA7622C}" srcOrd="0" destOrd="0" presId="urn:microsoft.com/office/officeart/2005/8/layout/venn1"/>
    <dgm:cxn modelId="{3CF7A1D8-7172-4020-880D-857A38B4F5FB}" type="presOf" srcId="{A55CF2EE-1FAF-45C5-9E6A-536CAB59A13E}" destId="{7DC9C3C1-4A13-4BAE-8D2D-FA3BF9230257}" srcOrd="0" destOrd="0" presId="urn:microsoft.com/office/officeart/2005/8/layout/venn1"/>
    <dgm:cxn modelId="{2939D41B-F943-434E-907D-603CBF79D31C}" srcId="{9696AA08-DDE2-43B7-8D14-75889A3C6F94}" destId="{4E0A5A35-697A-478D-86B3-7E21FE462466}" srcOrd="1" destOrd="0" parTransId="{E0495FAF-CC9A-4259-BCD6-F170009F2CF6}" sibTransId="{C9AF0E10-3D55-4242-9E17-C44918C693AE}"/>
    <dgm:cxn modelId="{9710AA2A-9BA5-4C7E-8244-87417090B4DC}" srcId="{9696AA08-DDE2-43B7-8D14-75889A3C6F94}" destId="{21478142-C625-4A71-AB1E-AB63EB7644B6}" srcOrd="4" destOrd="0" parTransId="{24DF356A-7C9F-42E1-BA10-89A483C2E232}" sibTransId="{DAEC5550-331C-456A-B79B-85A175DD78E3}"/>
    <dgm:cxn modelId="{099D064F-0390-45D4-ACCE-89C7EF7D62C9}" type="presOf" srcId="{00ED4137-B6A3-4C8D-9CD0-4111102B9D25}" destId="{EAA232C2-CC48-4F32-9263-767BDED5962D}" srcOrd="0" destOrd="0" presId="urn:microsoft.com/office/officeart/2005/8/layout/venn1"/>
    <dgm:cxn modelId="{55C3CA18-271F-4BA0-88A3-944295736318}" type="presOf" srcId="{A32F0A92-F90D-45D4-B96F-EDD4BBD8EC12}" destId="{B961B7DA-F237-4B4C-B92E-01155D73E3A6}" srcOrd="0" destOrd="0" presId="urn:microsoft.com/office/officeart/2005/8/layout/venn1"/>
    <dgm:cxn modelId="{9B23F772-3D2B-473C-A215-ECEBBF2A70D9}" srcId="{9696AA08-DDE2-43B7-8D14-75889A3C6F94}" destId="{F8B4F2AC-A8C9-425C-95AF-CA5A54DF97B5}" srcOrd="3" destOrd="0" parTransId="{D4A85D7E-C416-46E0-86F9-ADE07734EE8D}" sibTransId="{8548BBBF-EC2A-4B0B-8326-02EDED36F4F5}"/>
    <dgm:cxn modelId="{ECEF285E-ED79-495B-BB29-D7EFA92C0E3E}" srcId="{9696AA08-DDE2-43B7-8D14-75889A3C6F94}" destId="{00ED4137-B6A3-4C8D-9CD0-4111102B9D25}" srcOrd="2" destOrd="0" parTransId="{A330AA10-2ECC-4711-83F4-EC2FC3713BAE}" sibTransId="{7DA4BEC3-B9E2-4FAD-A6A0-339FF55D21C0}"/>
    <dgm:cxn modelId="{CC466780-8CCA-43FF-810C-F20DC2AA2DE7}" type="presOf" srcId="{4E0A5A35-697A-478D-86B3-7E21FE462466}" destId="{3F08D11C-EDC6-416F-A016-4C89C184A893}" srcOrd="0" destOrd="0" presId="urn:microsoft.com/office/officeart/2005/8/layout/venn1"/>
    <dgm:cxn modelId="{6BD7D298-2955-4214-9D1C-B733E3D2C353}" type="presOf" srcId="{9696AA08-DDE2-43B7-8D14-75889A3C6F94}" destId="{8FC68CDB-AA7A-408C-9513-80D3DA5104D2}" srcOrd="0" destOrd="0" presId="urn:microsoft.com/office/officeart/2005/8/layout/venn1"/>
    <dgm:cxn modelId="{CAA7B166-F564-4F72-9322-15E79AFB6561}" type="presParOf" srcId="{8FC68CDB-AA7A-408C-9513-80D3DA5104D2}" destId="{D7679CF8-12C7-4D0F-A6DE-9A144A3A220D}" srcOrd="0" destOrd="0" presId="urn:microsoft.com/office/officeart/2005/8/layout/venn1"/>
    <dgm:cxn modelId="{894728D2-66A0-49A6-9FFC-0422917F983A}" type="presParOf" srcId="{8FC68CDB-AA7A-408C-9513-80D3DA5104D2}" destId="{7DC9C3C1-4A13-4BAE-8D2D-FA3BF9230257}" srcOrd="1" destOrd="0" presId="urn:microsoft.com/office/officeart/2005/8/layout/venn1"/>
    <dgm:cxn modelId="{F09100E5-9ABA-418F-97D1-5AEFDECAADB8}" type="presParOf" srcId="{8FC68CDB-AA7A-408C-9513-80D3DA5104D2}" destId="{EE216257-78EC-4F55-BAEF-27A0E88DA6EB}" srcOrd="2" destOrd="0" presId="urn:microsoft.com/office/officeart/2005/8/layout/venn1"/>
    <dgm:cxn modelId="{17E72B5F-4040-4A79-8EF0-46FF24C852E7}" type="presParOf" srcId="{8FC68CDB-AA7A-408C-9513-80D3DA5104D2}" destId="{3F08D11C-EDC6-416F-A016-4C89C184A893}" srcOrd="3" destOrd="0" presId="urn:microsoft.com/office/officeart/2005/8/layout/venn1"/>
    <dgm:cxn modelId="{C59791A6-365F-491C-8ABB-511CEBC13637}" type="presParOf" srcId="{8FC68CDB-AA7A-408C-9513-80D3DA5104D2}" destId="{BCE99F88-425A-4F19-9F40-A9D1FFDBA65C}" srcOrd="4" destOrd="0" presId="urn:microsoft.com/office/officeart/2005/8/layout/venn1"/>
    <dgm:cxn modelId="{546B7293-B017-4D87-B412-725C8C90EBC0}" type="presParOf" srcId="{8FC68CDB-AA7A-408C-9513-80D3DA5104D2}" destId="{EAA232C2-CC48-4F32-9263-767BDED5962D}" srcOrd="5" destOrd="0" presId="urn:microsoft.com/office/officeart/2005/8/layout/venn1"/>
    <dgm:cxn modelId="{DA3FEA6F-C117-4F8D-92AD-15EC98416392}" type="presParOf" srcId="{8FC68CDB-AA7A-408C-9513-80D3DA5104D2}" destId="{D7D3894D-9425-4681-AEF6-DC9CC2E46E81}" srcOrd="6" destOrd="0" presId="urn:microsoft.com/office/officeart/2005/8/layout/venn1"/>
    <dgm:cxn modelId="{DC522C70-A9E0-4E3F-AD54-25FE7CC8C92A}" type="presParOf" srcId="{8FC68CDB-AA7A-408C-9513-80D3DA5104D2}" destId="{7AFC2325-7BD6-41F1-8E8F-2E2C9FA7622C}" srcOrd="7" destOrd="0" presId="urn:microsoft.com/office/officeart/2005/8/layout/venn1"/>
    <dgm:cxn modelId="{2C5D4182-3D6B-461F-BC9C-F7DA7E8CC926}" type="presParOf" srcId="{8FC68CDB-AA7A-408C-9513-80D3DA5104D2}" destId="{BC23ED7B-3512-427E-8C7B-D63864D80BD0}" srcOrd="8" destOrd="0" presId="urn:microsoft.com/office/officeart/2005/8/layout/venn1"/>
    <dgm:cxn modelId="{9E993D7B-DCA5-4475-9F42-34861689E8F1}" type="presParOf" srcId="{8FC68CDB-AA7A-408C-9513-80D3DA5104D2}" destId="{CD35D134-1F84-44E2-9443-B7F2DF824198}" srcOrd="9" destOrd="0" presId="urn:microsoft.com/office/officeart/2005/8/layout/venn1"/>
    <dgm:cxn modelId="{DC3328BA-7A56-4585-A3CC-F46DC74E1212}" type="presParOf" srcId="{8FC68CDB-AA7A-408C-9513-80D3DA5104D2}" destId="{8690EC69-4D9D-446F-A18E-DA46B2BFE514}" srcOrd="10" destOrd="0" presId="urn:microsoft.com/office/officeart/2005/8/layout/venn1"/>
    <dgm:cxn modelId="{0EB3F782-FEC8-414E-B599-524A36956935}" type="presParOf" srcId="{8FC68CDB-AA7A-408C-9513-80D3DA5104D2}" destId="{B961B7DA-F237-4B4C-B92E-01155D73E3A6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3570B9-62E8-4E99-B3CD-49DAD535972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EE7FDF-1E81-4D96-BE63-386CB10CA9D4}">
      <dgm:prSet/>
      <dgm:spPr/>
      <dgm:t>
        <a:bodyPr/>
        <a:lstStyle/>
        <a:p>
          <a:pPr rtl="0"/>
          <a:r>
            <a:rPr lang="en-US" b="0" i="0" smtClean="0"/>
            <a:t>Use grid system</a:t>
          </a:r>
          <a:endParaRPr lang="en-US"/>
        </a:p>
      </dgm:t>
    </dgm:pt>
    <dgm:pt modelId="{7B286FD1-B365-4C48-BCD5-1097267D7113}" type="parTrans" cxnId="{6234A32E-E561-4A84-993E-C6148AF92E29}">
      <dgm:prSet/>
      <dgm:spPr/>
      <dgm:t>
        <a:bodyPr/>
        <a:lstStyle/>
        <a:p>
          <a:endParaRPr lang="en-US"/>
        </a:p>
      </dgm:t>
    </dgm:pt>
    <dgm:pt modelId="{D6DE69AE-3A4D-4CC1-AD58-3FEF52B9F4CC}" type="sibTrans" cxnId="{6234A32E-E561-4A84-993E-C6148AF92E29}">
      <dgm:prSet/>
      <dgm:spPr/>
      <dgm:t>
        <a:bodyPr/>
        <a:lstStyle/>
        <a:p>
          <a:endParaRPr lang="en-US"/>
        </a:p>
      </dgm:t>
    </dgm:pt>
    <dgm:pt modelId="{90281EBE-D1EF-49D5-8FF8-455AD91132B3}">
      <dgm:prSet/>
      <dgm:spPr/>
      <dgm:t>
        <a:bodyPr/>
        <a:lstStyle/>
        <a:p>
          <a:pPr rtl="0"/>
          <a:r>
            <a:rPr lang="en-US" b="0" i="0" smtClean="0"/>
            <a:t>Keep layout responsive</a:t>
          </a:r>
          <a:endParaRPr lang="en-US"/>
        </a:p>
      </dgm:t>
    </dgm:pt>
    <dgm:pt modelId="{34B42194-C2EC-49C8-9B0A-986DDBAB7B72}" type="parTrans" cxnId="{B3C27C80-08F1-42BF-8AD2-79C0E3C47D5B}">
      <dgm:prSet/>
      <dgm:spPr/>
      <dgm:t>
        <a:bodyPr/>
        <a:lstStyle/>
        <a:p>
          <a:endParaRPr lang="en-US"/>
        </a:p>
      </dgm:t>
    </dgm:pt>
    <dgm:pt modelId="{255AE397-89CA-44FB-817F-0B2074D64075}" type="sibTrans" cxnId="{B3C27C80-08F1-42BF-8AD2-79C0E3C47D5B}">
      <dgm:prSet/>
      <dgm:spPr/>
      <dgm:t>
        <a:bodyPr/>
        <a:lstStyle/>
        <a:p>
          <a:endParaRPr lang="en-US"/>
        </a:p>
      </dgm:t>
    </dgm:pt>
    <dgm:pt modelId="{EC2A6940-125E-48BC-A42B-BF5F11D760A1}">
      <dgm:prSet/>
      <dgm:spPr/>
      <dgm:t>
        <a:bodyPr/>
        <a:lstStyle/>
        <a:p>
          <a:pPr rtl="0"/>
          <a:r>
            <a:rPr lang="en-US" b="0" i="0" smtClean="0"/>
            <a:t>Use containers</a:t>
          </a:r>
          <a:endParaRPr lang="en-US"/>
        </a:p>
      </dgm:t>
    </dgm:pt>
    <dgm:pt modelId="{34D32F7A-4D1C-4E6F-9DCB-5A12159F63A4}" type="parTrans" cxnId="{C6FB6CB3-5C9E-4B5A-8ABB-86AFBC274085}">
      <dgm:prSet/>
      <dgm:spPr/>
      <dgm:t>
        <a:bodyPr/>
        <a:lstStyle/>
        <a:p>
          <a:endParaRPr lang="en-US"/>
        </a:p>
      </dgm:t>
    </dgm:pt>
    <dgm:pt modelId="{03792DCC-AD96-4329-BBF5-3F44C720D7BF}" type="sibTrans" cxnId="{C6FB6CB3-5C9E-4B5A-8ABB-86AFBC274085}">
      <dgm:prSet/>
      <dgm:spPr/>
      <dgm:t>
        <a:bodyPr/>
        <a:lstStyle/>
        <a:p>
          <a:endParaRPr lang="en-US"/>
        </a:p>
      </dgm:t>
    </dgm:pt>
    <dgm:pt modelId="{46EC97F0-691F-4143-BBA5-03322B74DD52}">
      <dgm:prSet/>
      <dgm:spPr/>
      <dgm:t>
        <a:bodyPr/>
        <a:lstStyle/>
        <a:p>
          <a:pPr rtl="0"/>
          <a:r>
            <a:rPr lang="en-US" b="0" i="0" smtClean="0"/>
            <a:t>Prefer utility classes</a:t>
          </a:r>
          <a:endParaRPr lang="en-US"/>
        </a:p>
      </dgm:t>
    </dgm:pt>
    <dgm:pt modelId="{66C61CE7-D9E9-4E84-A344-43F38D588FFB}" type="parTrans" cxnId="{5977AEBE-0B6E-416F-BDA7-CD243C3DFDBA}">
      <dgm:prSet/>
      <dgm:spPr/>
      <dgm:t>
        <a:bodyPr/>
        <a:lstStyle/>
        <a:p>
          <a:endParaRPr lang="en-US"/>
        </a:p>
      </dgm:t>
    </dgm:pt>
    <dgm:pt modelId="{934204A9-5F12-4E73-9C4D-98B530B6AC45}" type="sibTrans" cxnId="{5977AEBE-0B6E-416F-BDA7-CD243C3DFDBA}">
      <dgm:prSet/>
      <dgm:spPr/>
      <dgm:t>
        <a:bodyPr/>
        <a:lstStyle/>
        <a:p>
          <a:endParaRPr lang="en-US"/>
        </a:p>
      </dgm:t>
    </dgm:pt>
    <dgm:pt modelId="{A52F114C-A2AE-44F8-9763-DE6190D98498}">
      <dgm:prSet/>
      <dgm:spPr/>
      <dgm:t>
        <a:bodyPr/>
        <a:lstStyle/>
        <a:p>
          <a:pPr rtl="0"/>
          <a:r>
            <a:rPr lang="en-US" b="0" i="0" smtClean="0"/>
            <a:t>Customize via variables</a:t>
          </a:r>
          <a:endParaRPr lang="en-US"/>
        </a:p>
      </dgm:t>
    </dgm:pt>
    <dgm:pt modelId="{7F18F9D7-7684-494F-921E-775F6D03F2A3}" type="parTrans" cxnId="{075ED6ED-0935-467A-9566-9BADB7532545}">
      <dgm:prSet/>
      <dgm:spPr/>
      <dgm:t>
        <a:bodyPr/>
        <a:lstStyle/>
        <a:p>
          <a:endParaRPr lang="en-US"/>
        </a:p>
      </dgm:t>
    </dgm:pt>
    <dgm:pt modelId="{962E5E1F-CC41-43C7-9601-180E8E2F65FF}" type="sibTrans" cxnId="{075ED6ED-0935-467A-9566-9BADB7532545}">
      <dgm:prSet/>
      <dgm:spPr/>
      <dgm:t>
        <a:bodyPr/>
        <a:lstStyle/>
        <a:p>
          <a:endParaRPr lang="en-US"/>
        </a:p>
      </dgm:t>
    </dgm:pt>
    <dgm:pt modelId="{9E300EA3-5EA5-4C37-B506-667DD3718252}">
      <dgm:prSet/>
      <dgm:spPr/>
      <dgm:t>
        <a:bodyPr/>
        <a:lstStyle/>
        <a:p>
          <a:pPr rtl="0"/>
          <a:r>
            <a:rPr lang="en-US" b="0" i="0" smtClean="0"/>
            <a:t>Use components properly</a:t>
          </a:r>
          <a:endParaRPr lang="en-US"/>
        </a:p>
      </dgm:t>
    </dgm:pt>
    <dgm:pt modelId="{2B5BA68C-0D21-4338-8204-52424F833923}" type="parTrans" cxnId="{03EC610C-07C6-42E2-BE05-C1CB3A20B751}">
      <dgm:prSet/>
      <dgm:spPr/>
      <dgm:t>
        <a:bodyPr/>
        <a:lstStyle/>
        <a:p>
          <a:endParaRPr lang="en-US"/>
        </a:p>
      </dgm:t>
    </dgm:pt>
    <dgm:pt modelId="{F3A57147-0D7B-496A-831D-66D7524BE370}" type="sibTrans" cxnId="{03EC610C-07C6-42E2-BE05-C1CB3A20B751}">
      <dgm:prSet/>
      <dgm:spPr/>
      <dgm:t>
        <a:bodyPr/>
        <a:lstStyle/>
        <a:p>
          <a:endParaRPr lang="en-US"/>
        </a:p>
      </dgm:t>
    </dgm:pt>
    <dgm:pt modelId="{79D8158E-3633-44C9-94FF-887711B956C0}">
      <dgm:prSet/>
      <dgm:spPr/>
      <dgm:t>
        <a:bodyPr/>
        <a:lstStyle/>
        <a:p>
          <a:pPr rtl="0"/>
          <a:r>
            <a:rPr lang="en-US" b="0" i="0" smtClean="0"/>
            <a:t>Follow naming conventions</a:t>
          </a:r>
          <a:endParaRPr lang="en-US"/>
        </a:p>
      </dgm:t>
    </dgm:pt>
    <dgm:pt modelId="{41D08C13-03D6-435E-9A70-B59E0EEE7F79}" type="parTrans" cxnId="{EAAAA237-DEA7-43AB-98DF-1A0577BB2E6F}">
      <dgm:prSet/>
      <dgm:spPr/>
      <dgm:t>
        <a:bodyPr/>
        <a:lstStyle/>
        <a:p>
          <a:endParaRPr lang="en-US"/>
        </a:p>
      </dgm:t>
    </dgm:pt>
    <dgm:pt modelId="{AAB6C452-9622-4085-9A3E-E5B38A5BFD31}" type="sibTrans" cxnId="{EAAAA237-DEA7-43AB-98DF-1A0577BB2E6F}">
      <dgm:prSet/>
      <dgm:spPr/>
      <dgm:t>
        <a:bodyPr/>
        <a:lstStyle/>
        <a:p>
          <a:endParaRPr lang="en-US"/>
        </a:p>
      </dgm:t>
    </dgm:pt>
    <dgm:pt modelId="{3B81F18A-6049-415B-ADF1-9617BA9724BA}">
      <dgm:prSet/>
      <dgm:spPr/>
    </dgm:pt>
    <dgm:pt modelId="{F8A2DE66-7738-4287-A03D-D5AF44859075}" type="parTrans" cxnId="{9EBE9577-A52E-418E-8C0F-532F198F0618}">
      <dgm:prSet/>
      <dgm:spPr/>
      <dgm:t>
        <a:bodyPr/>
        <a:lstStyle/>
        <a:p>
          <a:endParaRPr lang="en-US"/>
        </a:p>
      </dgm:t>
    </dgm:pt>
    <dgm:pt modelId="{E5A9B966-F51E-4F54-A492-CBFC8770C914}" type="sibTrans" cxnId="{9EBE9577-A52E-418E-8C0F-532F198F0618}">
      <dgm:prSet/>
      <dgm:spPr/>
      <dgm:t>
        <a:bodyPr/>
        <a:lstStyle/>
        <a:p>
          <a:endParaRPr lang="en-US"/>
        </a:p>
      </dgm:t>
    </dgm:pt>
    <dgm:pt modelId="{0E95431C-F100-498A-8399-4934624B8A89}">
      <dgm:prSet/>
      <dgm:spPr/>
    </dgm:pt>
    <dgm:pt modelId="{91C09D01-CDDC-4465-B64A-F0B04C0B9293}" type="parTrans" cxnId="{346E14F1-23FA-497A-AA51-B9ECAFFD8527}">
      <dgm:prSet/>
      <dgm:spPr/>
      <dgm:t>
        <a:bodyPr/>
        <a:lstStyle/>
        <a:p>
          <a:endParaRPr lang="en-US"/>
        </a:p>
      </dgm:t>
    </dgm:pt>
    <dgm:pt modelId="{8C10C226-20B0-4B9A-9482-CB18533AADA4}" type="sibTrans" cxnId="{346E14F1-23FA-497A-AA51-B9ECAFFD8527}">
      <dgm:prSet/>
      <dgm:spPr/>
      <dgm:t>
        <a:bodyPr/>
        <a:lstStyle/>
        <a:p>
          <a:endParaRPr lang="en-US"/>
        </a:p>
      </dgm:t>
    </dgm:pt>
    <dgm:pt modelId="{A3908BF0-D9F8-40B4-8D94-F6924343A206}">
      <dgm:prSet/>
      <dgm:spPr/>
    </dgm:pt>
    <dgm:pt modelId="{A1224747-11B0-45F0-8A6C-68BDADC44A54}" type="parTrans" cxnId="{E0B978C3-01B0-44BB-B12F-0CD01989781B}">
      <dgm:prSet/>
      <dgm:spPr/>
      <dgm:t>
        <a:bodyPr/>
        <a:lstStyle/>
        <a:p>
          <a:endParaRPr lang="en-US"/>
        </a:p>
      </dgm:t>
    </dgm:pt>
    <dgm:pt modelId="{708AA6E9-68B3-42D8-99A5-27B12BE3F2B3}" type="sibTrans" cxnId="{E0B978C3-01B0-44BB-B12F-0CD01989781B}">
      <dgm:prSet/>
      <dgm:spPr/>
      <dgm:t>
        <a:bodyPr/>
        <a:lstStyle/>
        <a:p>
          <a:endParaRPr lang="en-US"/>
        </a:p>
      </dgm:t>
    </dgm:pt>
    <dgm:pt modelId="{74EFA242-3DEA-4B31-BEA8-66A4F70CF554}" type="pres">
      <dgm:prSet presAssocID="{723570B9-62E8-4E99-B3CD-49DAD5359723}" presName="compositeShape" presStyleCnt="0">
        <dgm:presLayoutVars>
          <dgm:chMax val="7"/>
          <dgm:dir/>
          <dgm:resizeHandles val="exact"/>
        </dgm:presLayoutVars>
      </dgm:prSet>
      <dgm:spPr/>
    </dgm:pt>
    <dgm:pt modelId="{60B1F720-81CE-41E2-A74D-076B451223BD}" type="pres">
      <dgm:prSet presAssocID="{B6EE7FDF-1E81-4D96-BE63-386CB10CA9D4}" presName="circ1" presStyleLbl="vennNode1" presStyleIdx="0" presStyleCnt="7"/>
      <dgm:spPr/>
    </dgm:pt>
    <dgm:pt modelId="{488752C8-162F-44B4-A772-DB7E9DC51C34}" type="pres">
      <dgm:prSet presAssocID="{B6EE7FDF-1E81-4D96-BE63-386CB10CA9D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A9948A5-B7D0-4F1A-A84D-DAE8B206645B}" type="pres">
      <dgm:prSet presAssocID="{90281EBE-D1EF-49D5-8FF8-455AD91132B3}" presName="circ2" presStyleLbl="vennNode1" presStyleIdx="1" presStyleCnt="7"/>
      <dgm:spPr/>
    </dgm:pt>
    <dgm:pt modelId="{62F9FDCC-B886-4431-9B9F-1DF9C7C85B25}" type="pres">
      <dgm:prSet presAssocID="{90281EBE-D1EF-49D5-8FF8-455AD91132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2D2ECF-0EBC-456E-951E-99B4BEBE34A7}" type="pres">
      <dgm:prSet presAssocID="{EC2A6940-125E-48BC-A42B-BF5F11D760A1}" presName="circ3" presStyleLbl="vennNode1" presStyleIdx="2" presStyleCnt="7"/>
      <dgm:spPr/>
    </dgm:pt>
    <dgm:pt modelId="{317F9C3C-3B3D-4E28-ABAA-E9544285291E}" type="pres">
      <dgm:prSet presAssocID="{EC2A6940-125E-48BC-A42B-BF5F11D760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2D10D6C-F009-4B99-BDB7-FB7495F9B481}" type="pres">
      <dgm:prSet presAssocID="{46EC97F0-691F-4143-BBA5-03322B74DD52}" presName="circ4" presStyleLbl="vennNode1" presStyleIdx="3" presStyleCnt="7"/>
      <dgm:spPr/>
    </dgm:pt>
    <dgm:pt modelId="{F4CAC98D-3717-4EC2-A789-FE1CD382F37E}" type="pres">
      <dgm:prSet presAssocID="{46EC97F0-691F-4143-BBA5-03322B74DD52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02F439-BE9D-42B0-B192-7DEF309AF408}" type="pres">
      <dgm:prSet presAssocID="{A52F114C-A2AE-44F8-9763-DE6190D98498}" presName="circ5" presStyleLbl="vennNode1" presStyleIdx="4" presStyleCnt="7"/>
      <dgm:spPr/>
    </dgm:pt>
    <dgm:pt modelId="{5C8CE1E3-4666-4148-8D1B-3E2DB09D8926}" type="pres">
      <dgm:prSet presAssocID="{A52F114C-A2AE-44F8-9763-DE6190D98498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07C255B-841A-47F7-A95F-5AA4F94BD475}" type="pres">
      <dgm:prSet presAssocID="{9E300EA3-5EA5-4C37-B506-667DD3718252}" presName="circ6" presStyleLbl="vennNode1" presStyleIdx="5" presStyleCnt="7"/>
      <dgm:spPr/>
    </dgm:pt>
    <dgm:pt modelId="{C822B00F-2DEC-4F9B-8E5E-A74623DA1F18}" type="pres">
      <dgm:prSet presAssocID="{9E300EA3-5EA5-4C37-B506-667DD3718252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ADB89F6-316E-436F-9EA1-F6A50122C3F5}" type="pres">
      <dgm:prSet presAssocID="{79D8158E-3633-44C9-94FF-887711B956C0}" presName="circ7" presStyleLbl="vennNode1" presStyleIdx="6" presStyleCnt="7"/>
      <dgm:spPr/>
    </dgm:pt>
    <dgm:pt modelId="{24548B3F-832D-4EAA-B516-7D40D415BE1F}" type="pres">
      <dgm:prSet presAssocID="{79D8158E-3633-44C9-94FF-887711B956C0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75ED6ED-0935-467A-9566-9BADB7532545}" srcId="{723570B9-62E8-4E99-B3CD-49DAD5359723}" destId="{A52F114C-A2AE-44F8-9763-DE6190D98498}" srcOrd="4" destOrd="0" parTransId="{7F18F9D7-7684-494F-921E-775F6D03F2A3}" sibTransId="{962E5E1F-CC41-43C7-9601-180E8E2F65FF}"/>
    <dgm:cxn modelId="{EAAAA237-DEA7-43AB-98DF-1A0577BB2E6F}" srcId="{723570B9-62E8-4E99-B3CD-49DAD5359723}" destId="{79D8158E-3633-44C9-94FF-887711B956C0}" srcOrd="6" destOrd="0" parTransId="{41D08C13-03D6-435E-9A70-B59E0EEE7F79}" sibTransId="{AAB6C452-9622-4085-9A3E-E5B38A5BFD31}"/>
    <dgm:cxn modelId="{6234A32E-E561-4A84-993E-C6148AF92E29}" srcId="{723570B9-62E8-4E99-B3CD-49DAD5359723}" destId="{B6EE7FDF-1E81-4D96-BE63-386CB10CA9D4}" srcOrd="0" destOrd="0" parTransId="{7B286FD1-B365-4C48-BCD5-1097267D7113}" sibTransId="{D6DE69AE-3A4D-4CC1-AD58-3FEF52B9F4CC}"/>
    <dgm:cxn modelId="{9EBE9577-A52E-418E-8C0F-532F198F0618}" srcId="{723570B9-62E8-4E99-B3CD-49DAD5359723}" destId="{3B81F18A-6049-415B-ADF1-9617BA9724BA}" srcOrd="7" destOrd="0" parTransId="{F8A2DE66-7738-4287-A03D-D5AF44859075}" sibTransId="{E5A9B966-F51E-4F54-A492-CBFC8770C914}"/>
    <dgm:cxn modelId="{03EC610C-07C6-42E2-BE05-C1CB3A20B751}" srcId="{723570B9-62E8-4E99-B3CD-49DAD5359723}" destId="{9E300EA3-5EA5-4C37-B506-667DD3718252}" srcOrd="5" destOrd="0" parTransId="{2B5BA68C-0D21-4338-8204-52424F833923}" sibTransId="{F3A57147-0D7B-496A-831D-66D7524BE370}"/>
    <dgm:cxn modelId="{346E14F1-23FA-497A-AA51-B9ECAFFD8527}" srcId="{723570B9-62E8-4E99-B3CD-49DAD5359723}" destId="{0E95431C-F100-498A-8399-4934624B8A89}" srcOrd="8" destOrd="0" parTransId="{91C09D01-CDDC-4465-B64A-F0B04C0B9293}" sibTransId="{8C10C226-20B0-4B9A-9482-CB18533AADA4}"/>
    <dgm:cxn modelId="{2C5DDB29-E34A-4B32-8492-CB07C7751780}" type="presOf" srcId="{723570B9-62E8-4E99-B3CD-49DAD5359723}" destId="{74EFA242-3DEA-4B31-BEA8-66A4F70CF554}" srcOrd="0" destOrd="0" presId="urn:microsoft.com/office/officeart/2005/8/layout/venn1"/>
    <dgm:cxn modelId="{1108A48E-ADF2-40F4-A0C6-4F7C3E849740}" type="presOf" srcId="{EC2A6940-125E-48BC-A42B-BF5F11D760A1}" destId="{317F9C3C-3B3D-4E28-ABAA-E9544285291E}" srcOrd="0" destOrd="0" presId="urn:microsoft.com/office/officeart/2005/8/layout/venn1"/>
    <dgm:cxn modelId="{CF977EF3-F902-4A95-A3CD-B2B6DE3A7136}" type="presOf" srcId="{79D8158E-3633-44C9-94FF-887711B956C0}" destId="{24548B3F-832D-4EAA-B516-7D40D415BE1F}" srcOrd="0" destOrd="0" presId="urn:microsoft.com/office/officeart/2005/8/layout/venn1"/>
    <dgm:cxn modelId="{ABDCA86E-053C-46A5-8321-60C96827A8F4}" type="presOf" srcId="{90281EBE-D1EF-49D5-8FF8-455AD91132B3}" destId="{62F9FDCC-B886-4431-9B9F-1DF9C7C85B25}" srcOrd="0" destOrd="0" presId="urn:microsoft.com/office/officeart/2005/8/layout/venn1"/>
    <dgm:cxn modelId="{6EDE9203-B887-4FF5-B316-918751901E6F}" type="presOf" srcId="{A52F114C-A2AE-44F8-9763-DE6190D98498}" destId="{5C8CE1E3-4666-4148-8D1B-3E2DB09D8926}" srcOrd="0" destOrd="0" presId="urn:microsoft.com/office/officeart/2005/8/layout/venn1"/>
    <dgm:cxn modelId="{E0B978C3-01B0-44BB-B12F-0CD01989781B}" srcId="{723570B9-62E8-4E99-B3CD-49DAD5359723}" destId="{A3908BF0-D9F8-40B4-8D94-F6924343A206}" srcOrd="9" destOrd="0" parTransId="{A1224747-11B0-45F0-8A6C-68BDADC44A54}" sibTransId="{708AA6E9-68B3-42D8-99A5-27B12BE3F2B3}"/>
    <dgm:cxn modelId="{C6FB6CB3-5C9E-4B5A-8ABB-86AFBC274085}" srcId="{723570B9-62E8-4E99-B3CD-49DAD5359723}" destId="{EC2A6940-125E-48BC-A42B-BF5F11D760A1}" srcOrd="2" destOrd="0" parTransId="{34D32F7A-4D1C-4E6F-9DCB-5A12159F63A4}" sibTransId="{03792DCC-AD96-4329-BBF5-3F44C720D7BF}"/>
    <dgm:cxn modelId="{74C4C183-0403-4BED-B31E-683089238394}" type="presOf" srcId="{46EC97F0-691F-4143-BBA5-03322B74DD52}" destId="{F4CAC98D-3717-4EC2-A789-FE1CD382F37E}" srcOrd="0" destOrd="0" presId="urn:microsoft.com/office/officeart/2005/8/layout/venn1"/>
    <dgm:cxn modelId="{C701C67E-6A25-4CEC-BED6-9128939498B8}" type="presOf" srcId="{B6EE7FDF-1E81-4D96-BE63-386CB10CA9D4}" destId="{488752C8-162F-44B4-A772-DB7E9DC51C34}" srcOrd="0" destOrd="0" presId="urn:microsoft.com/office/officeart/2005/8/layout/venn1"/>
    <dgm:cxn modelId="{5977AEBE-0B6E-416F-BDA7-CD243C3DFDBA}" srcId="{723570B9-62E8-4E99-B3CD-49DAD5359723}" destId="{46EC97F0-691F-4143-BBA5-03322B74DD52}" srcOrd="3" destOrd="0" parTransId="{66C61CE7-D9E9-4E84-A344-43F38D588FFB}" sibTransId="{934204A9-5F12-4E73-9C4D-98B530B6AC45}"/>
    <dgm:cxn modelId="{491BF361-D1CE-49C3-9D29-4AB1E1946F76}" type="presOf" srcId="{9E300EA3-5EA5-4C37-B506-667DD3718252}" destId="{C822B00F-2DEC-4F9B-8E5E-A74623DA1F18}" srcOrd="0" destOrd="0" presId="urn:microsoft.com/office/officeart/2005/8/layout/venn1"/>
    <dgm:cxn modelId="{B3C27C80-08F1-42BF-8AD2-79C0E3C47D5B}" srcId="{723570B9-62E8-4E99-B3CD-49DAD5359723}" destId="{90281EBE-D1EF-49D5-8FF8-455AD91132B3}" srcOrd="1" destOrd="0" parTransId="{34B42194-C2EC-49C8-9B0A-986DDBAB7B72}" sibTransId="{255AE397-89CA-44FB-817F-0B2074D64075}"/>
    <dgm:cxn modelId="{B45699C2-1699-4BFC-9245-D0CC7A396BDF}" type="presParOf" srcId="{74EFA242-3DEA-4B31-BEA8-66A4F70CF554}" destId="{60B1F720-81CE-41E2-A74D-076B451223BD}" srcOrd="0" destOrd="0" presId="urn:microsoft.com/office/officeart/2005/8/layout/venn1"/>
    <dgm:cxn modelId="{710272C7-E582-4107-9C11-65C0E66D0300}" type="presParOf" srcId="{74EFA242-3DEA-4B31-BEA8-66A4F70CF554}" destId="{488752C8-162F-44B4-A772-DB7E9DC51C34}" srcOrd="1" destOrd="0" presId="urn:microsoft.com/office/officeart/2005/8/layout/venn1"/>
    <dgm:cxn modelId="{AC85CBEB-F726-472F-9440-1ED5E29B6F6C}" type="presParOf" srcId="{74EFA242-3DEA-4B31-BEA8-66A4F70CF554}" destId="{EA9948A5-B7D0-4F1A-A84D-DAE8B206645B}" srcOrd="2" destOrd="0" presId="urn:microsoft.com/office/officeart/2005/8/layout/venn1"/>
    <dgm:cxn modelId="{E0241E46-E47E-44B6-8A1A-0DCE50E2119E}" type="presParOf" srcId="{74EFA242-3DEA-4B31-BEA8-66A4F70CF554}" destId="{62F9FDCC-B886-4431-9B9F-1DF9C7C85B25}" srcOrd="3" destOrd="0" presId="urn:microsoft.com/office/officeart/2005/8/layout/venn1"/>
    <dgm:cxn modelId="{1812F9F9-A42E-4009-AC03-7DD04E9BD6D3}" type="presParOf" srcId="{74EFA242-3DEA-4B31-BEA8-66A4F70CF554}" destId="{402D2ECF-0EBC-456E-951E-99B4BEBE34A7}" srcOrd="4" destOrd="0" presId="urn:microsoft.com/office/officeart/2005/8/layout/venn1"/>
    <dgm:cxn modelId="{9958DD6B-9AE6-4883-8376-A337C11BEA41}" type="presParOf" srcId="{74EFA242-3DEA-4B31-BEA8-66A4F70CF554}" destId="{317F9C3C-3B3D-4E28-ABAA-E9544285291E}" srcOrd="5" destOrd="0" presId="urn:microsoft.com/office/officeart/2005/8/layout/venn1"/>
    <dgm:cxn modelId="{EB19DAC8-1E80-4560-8BE3-A559EA968D31}" type="presParOf" srcId="{74EFA242-3DEA-4B31-BEA8-66A4F70CF554}" destId="{12D10D6C-F009-4B99-BDB7-FB7495F9B481}" srcOrd="6" destOrd="0" presId="urn:microsoft.com/office/officeart/2005/8/layout/venn1"/>
    <dgm:cxn modelId="{B4D31CF0-445F-4B6E-A307-2761D81184FA}" type="presParOf" srcId="{74EFA242-3DEA-4B31-BEA8-66A4F70CF554}" destId="{F4CAC98D-3717-4EC2-A789-FE1CD382F37E}" srcOrd="7" destOrd="0" presId="urn:microsoft.com/office/officeart/2005/8/layout/venn1"/>
    <dgm:cxn modelId="{B4A718E4-7620-4BD9-92FB-D189BA22C057}" type="presParOf" srcId="{74EFA242-3DEA-4B31-BEA8-66A4F70CF554}" destId="{F602F439-BE9D-42B0-B192-7DEF309AF408}" srcOrd="8" destOrd="0" presId="urn:microsoft.com/office/officeart/2005/8/layout/venn1"/>
    <dgm:cxn modelId="{AC821B2A-EFEE-4AF3-864B-42D1D51AD86F}" type="presParOf" srcId="{74EFA242-3DEA-4B31-BEA8-66A4F70CF554}" destId="{5C8CE1E3-4666-4148-8D1B-3E2DB09D8926}" srcOrd="9" destOrd="0" presId="urn:microsoft.com/office/officeart/2005/8/layout/venn1"/>
    <dgm:cxn modelId="{1D6C7284-55A1-49E8-98F5-B65E62BBE9AF}" type="presParOf" srcId="{74EFA242-3DEA-4B31-BEA8-66A4F70CF554}" destId="{707C255B-841A-47F7-A95F-5AA4F94BD475}" srcOrd="10" destOrd="0" presId="urn:microsoft.com/office/officeart/2005/8/layout/venn1"/>
    <dgm:cxn modelId="{EF23D19F-C997-43AB-92CB-7F5B1DB9433A}" type="presParOf" srcId="{74EFA242-3DEA-4B31-BEA8-66A4F70CF554}" destId="{C822B00F-2DEC-4F9B-8E5E-A74623DA1F18}" srcOrd="11" destOrd="0" presId="urn:microsoft.com/office/officeart/2005/8/layout/venn1"/>
    <dgm:cxn modelId="{C2BAD9BF-10A1-4F30-A765-FB8C0E3D213A}" type="presParOf" srcId="{74EFA242-3DEA-4B31-BEA8-66A4F70CF554}" destId="{AADB89F6-316E-436F-9EA1-F6A50122C3F5}" srcOrd="12" destOrd="0" presId="urn:microsoft.com/office/officeart/2005/8/layout/venn1"/>
    <dgm:cxn modelId="{30EBB9C3-5CCB-4BD1-8D90-2CA59663850D}" type="presParOf" srcId="{74EFA242-3DEA-4B31-BEA8-66A4F70CF554}" destId="{24548B3F-832D-4EAA-B516-7D40D415BE1F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903D4B-6EB6-4C2E-A14C-90771516844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1A51AE-2E6D-4006-8B71-BAC2EC1EAE0D}">
      <dgm:prSet/>
      <dgm:spPr/>
      <dgm:t>
        <a:bodyPr/>
        <a:lstStyle/>
        <a:p>
          <a:pPr rtl="0"/>
          <a:r>
            <a:rPr lang="en-US" b="0" i="0" baseline="0" smtClean="0"/>
            <a:t>Overusing custom CSS</a:t>
          </a:r>
          <a:endParaRPr lang="en-US"/>
        </a:p>
      </dgm:t>
    </dgm:pt>
    <dgm:pt modelId="{6DF87538-287A-4100-8A4B-FC445295CDFA}" type="parTrans" cxnId="{D3F387B1-C78C-434A-90EB-A0D2EC4DDE7C}">
      <dgm:prSet/>
      <dgm:spPr/>
      <dgm:t>
        <a:bodyPr/>
        <a:lstStyle/>
        <a:p>
          <a:endParaRPr lang="en-US"/>
        </a:p>
      </dgm:t>
    </dgm:pt>
    <dgm:pt modelId="{C522D93F-994B-4847-A5F4-D654FA9ECD86}" type="sibTrans" cxnId="{D3F387B1-C78C-434A-90EB-A0D2EC4DDE7C}">
      <dgm:prSet/>
      <dgm:spPr/>
      <dgm:t>
        <a:bodyPr/>
        <a:lstStyle/>
        <a:p>
          <a:endParaRPr lang="en-US"/>
        </a:p>
      </dgm:t>
    </dgm:pt>
    <dgm:pt modelId="{47C5B7FE-F588-4AE0-B661-B4FAF361B5F9}">
      <dgm:prSet/>
      <dgm:spPr/>
      <dgm:t>
        <a:bodyPr/>
        <a:lstStyle/>
        <a:p>
          <a:pPr rtl="0"/>
          <a:r>
            <a:rPr lang="en-US" b="0" i="0" baseline="0" smtClean="0"/>
            <a:t>Ignoring breakpoints</a:t>
          </a:r>
          <a:endParaRPr lang="en-US"/>
        </a:p>
      </dgm:t>
    </dgm:pt>
    <dgm:pt modelId="{7BD9139E-7DBB-4C55-BABE-3BFF2943B8F5}" type="parTrans" cxnId="{4792FC7C-35AD-4AA5-947F-FCAFA7B83759}">
      <dgm:prSet/>
      <dgm:spPr/>
      <dgm:t>
        <a:bodyPr/>
        <a:lstStyle/>
        <a:p>
          <a:endParaRPr lang="en-US"/>
        </a:p>
      </dgm:t>
    </dgm:pt>
    <dgm:pt modelId="{282E6765-7427-4FBD-8015-F1143D5EC845}" type="sibTrans" cxnId="{4792FC7C-35AD-4AA5-947F-FCAFA7B83759}">
      <dgm:prSet/>
      <dgm:spPr/>
      <dgm:t>
        <a:bodyPr/>
        <a:lstStyle/>
        <a:p>
          <a:endParaRPr lang="en-US"/>
        </a:p>
      </dgm:t>
    </dgm:pt>
    <dgm:pt modelId="{B0049E58-B15A-42B0-94CA-64F01552A90A}">
      <dgm:prSet/>
      <dgm:spPr/>
      <dgm:t>
        <a:bodyPr/>
        <a:lstStyle/>
        <a:p>
          <a:pPr rtl="0"/>
          <a:r>
            <a:rPr lang="en-US" b="0" i="0" baseline="0" smtClean="0"/>
            <a:t>Nesting rows incorrectly</a:t>
          </a:r>
          <a:endParaRPr lang="en-US"/>
        </a:p>
      </dgm:t>
    </dgm:pt>
    <dgm:pt modelId="{2EF2FFE6-2FEA-4B91-8BCE-DF6CC3716122}" type="parTrans" cxnId="{3D5F34EC-F53D-4DDB-BD62-9984A2F26DC9}">
      <dgm:prSet/>
      <dgm:spPr/>
      <dgm:t>
        <a:bodyPr/>
        <a:lstStyle/>
        <a:p>
          <a:endParaRPr lang="en-US"/>
        </a:p>
      </dgm:t>
    </dgm:pt>
    <dgm:pt modelId="{44661E71-CC74-426B-B301-A048D2D61EB6}" type="sibTrans" cxnId="{3D5F34EC-F53D-4DDB-BD62-9984A2F26DC9}">
      <dgm:prSet/>
      <dgm:spPr/>
      <dgm:t>
        <a:bodyPr/>
        <a:lstStyle/>
        <a:p>
          <a:endParaRPr lang="en-US"/>
        </a:p>
      </dgm:t>
    </dgm:pt>
    <dgm:pt modelId="{BA95E890-DBE2-4C71-B8D6-DF9FC5C545EE}">
      <dgm:prSet/>
      <dgm:spPr/>
      <dgm:t>
        <a:bodyPr/>
        <a:lstStyle/>
        <a:p>
          <a:pPr rtl="0"/>
          <a:r>
            <a:rPr lang="en-US" b="0" i="0" baseline="0" smtClean="0"/>
            <a:t>Forgetting container</a:t>
          </a:r>
          <a:endParaRPr lang="en-US"/>
        </a:p>
      </dgm:t>
    </dgm:pt>
    <dgm:pt modelId="{1F710F82-BAA7-4B35-99C3-1ACA7E7D1DC8}" type="parTrans" cxnId="{0A1D1ABF-741D-4EE7-A5AF-C46F3E873F4B}">
      <dgm:prSet/>
      <dgm:spPr/>
      <dgm:t>
        <a:bodyPr/>
        <a:lstStyle/>
        <a:p>
          <a:endParaRPr lang="en-US"/>
        </a:p>
      </dgm:t>
    </dgm:pt>
    <dgm:pt modelId="{B9EE0FB3-2F65-4CA1-A154-5D213C4D4E7A}" type="sibTrans" cxnId="{0A1D1ABF-741D-4EE7-A5AF-C46F3E873F4B}">
      <dgm:prSet/>
      <dgm:spPr/>
      <dgm:t>
        <a:bodyPr/>
        <a:lstStyle/>
        <a:p>
          <a:endParaRPr lang="en-US"/>
        </a:p>
      </dgm:t>
    </dgm:pt>
    <dgm:pt modelId="{6E43E6A0-11D5-41C7-9E34-61F9FF017AF8}">
      <dgm:prSet/>
      <dgm:spPr/>
      <dgm:t>
        <a:bodyPr/>
        <a:lstStyle/>
        <a:p>
          <a:pPr rtl="0"/>
          <a:r>
            <a:rPr lang="en-US" b="0" i="0" baseline="0" smtClean="0"/>
            <a:t>Mixing fixed/fluid layouts</a:t>
          </a:r>
          <a:endParaRPr lang="en-US"/>
        </a:p>
      </dgm:t>
    </dgm:pt>
    <dgm:pt modelId="{A776A12F-0A9B-4EFE-9949-1EB014B175AE}" type="parTrans" cxnId="{CAB1A99A-9D80-4DF0-A89F-C0E45BD73ECB}">
      <dgm:prSet/>
      <dgm:spPr/>
      <dgm:t>
        <a:bodyPr/>
        <a:lstStyle/>
        <a:p>
          <a:endParaRPr lang="en-US"/>
        </a:p>
      </dgm:t>
    </dgm:pt>
    <dgm:pt modelId="{9D92142B-4952-4290-866C-EECBF138198C}" type="sibTrans" cxnId="{CAB1A99A-9D80-4DF0-A89F-C0E45BD73ECB}">
      <dgm:prSet/>
      <dgm:spPr/>
      <dgm:t>
        <a:bodyPr/>
        <a:lstStyle/>
        <a:p>
          <a:endParaRPr lang="en-US"/>
        </a:p>
      </dgm:t>
    </dgm:pt>
    <dgm:pt modelId="{7CDA94A7-0512-4A0F-B091-F34AE268C5B1}">
      <dgm:prSet/>
      <dgm:spPr/>
      <dgm:t>
        <a:bodyPr/>
        <a:lstStyle/>
        <a:p>
          <a:pPr rtl="0"/>
          <a:r>
            <a:rPr lang="en-US" b="0" i="0" baseline="0" smtClean="0"/>
            <a:t>Using outdated classes</a:t>
          </a:r>
          <a:endParaRPr lang="en-US"/>
        </a:p>
      </dgm:t>
    </dgm:pt>
    <dgm:pt modelId="{36B12C92-E573-4A8A-8D97-12FB493E3017}" type="parTrans" cxnId="{F3CC87F9-B87D-4549-9380-CAED157C3512}">
      <dgm:prSet/>
      <dgm:spPr/>
      <dgm:t>
        <a:bodyPr/>
        <a:lstStyle/>
        <a:p>
          <a:endParaRPr lang="en-US"/>
        </a:p>
      </dgm:t>
    </dgm:pt>
    <dgm:pt modelId="{990F876F-7188-4D04-AD57-69E97A7FAE85}" type="sibTrans" cxnId="{F3CC87F9-B87D-4549-9380-CAED157C3512}">
      <dgm:prSet/>
      <dgm:spPr/>
      <dgm:t>
        <a:bodyPr/>
        <a:lstStyle/>
        <a:p>
          <a:endParaRPr lang="en-US"/>
        </a:p>
      </dgm:t>
    </dgm:pt>
    <dgm:pt modelId="{103CDA17-0FE0-49B5-A07D-D4AE8D72ACE2}">
      <dgm:prSet/>
      <dgm:spPr/>
      <dgm:t>
        <a:bodyPr/>
        <a:lstStyle/>
        <a:p>
          <a:pPr rtl="0"/>
          <a:r>
            <a:rPr lang="en-US" b="0" i="0" baseline="0" smtClean="0"/>
            <a:t>Ignoring accessibility</a:t>
          </a:r>
          <a:endParaRPr lang="en-US"/>
        </a:p>
      </dgm:t>
    </dgm:pt>
    <dgm:pt modelId="{8B3D48DE-CEC4-4FF0-9404-2461A76D7D50}" type="parTrans" cxnId="{ECC508A2-4AC5-49E7-B059-FDAC00083540}">
      <dgm:prSet/>
      <dgm:spPr/>
      <dgm:t>
        <a:bodyPr/>
        <a:lstStyle/>
        <a:p>
          <a:endParaRPr lang="en-US"/>
        </a:p>
      </dgm:t>
    </dgm:pt>
    <dgm:pt modelId="{BCE930E8-8A5B-4110-9609-F26FA5F7C1B4}" type="sibTrans" cxnId="{ECC508A2-4AC5-49E7-B059-FDAC00083540}">
      <dgm:prSet/>
      <dgm:spPr/>
      <dgm:t>
        <a:bodyPr/>
        <a:lstStyle/>
        <a:p>
          <a:endParaRPr lang="en-US"/>
        </a:p>
      </dgm:t>
    </dgm:pt>
    <dgm:pt modelId="{0DBF35AA-CBB3-4202-853D-F45DA2CA8735}">
      <dgm:prSet/>
      <dgm:spPr/>
    </dgm:pt>
    <dgm:pt modelId="{65A143E0-FA3E-463B-A3FC-675C0315314C}" type="parTrans" cxnId="{91447923-5C28-4720-BDB3-57D014F42ADA}">
      <dgm:prSet/>
      <dgm:spPr/>
      <dgm:t>
        <a:bodyPr/>
        <a:lstStyle/>
        <a:p>
          <a:endParaRPr lang="en-US"/>
        </a:p>
      </dgm:t>
    </dgm:pt>
    <dgm:pt modelId="{4F400845-62D1-4A86-AC3E-ED4F0630BCEC}" type="sibTrans" cxnId="{91447923-5C28-4720-BDB3-57D014F42ADA}">
      <dgm:prSet/>
      <dgm:spPr/>
      <dgm:t>
        <a:bodyPr/>
        <a:lstStyle/>
        <a:p>
          <a:endParaRPr lang="en-US"/>
        </a:p>
      </dgm:t>
    </dgm:pt>
    <dgm:pt modelId="{DDDB30B4-C6F0-4E10-BC46-A2BDB8F60796}">
      <dgm:prSet/>
      <dgm:spPr/>
    </dgm:pt>
    <dgm:pt modelId="{C71A0B01-3E02-4D55-85D4-05F6A37034DB}" type="parTrans" cxnId="{5D63A882-9BFF-4B3F-846D-4CCB1E5EBC7C}">
      <dgm:prSet/>
      <dgm:spPr/>
      <dgm:t>
        <a:bodyPr/>
        <a:lstStyle/>
        <a:p>
          <a:endParaRPr lang="en-US"/>
        </a:p>
      </dgm:t>
    </dgm:pt>
    <dgm:pt modelId="{36BE8230-2FCB-401A-AB67-95FFB8C5C7E1}" type="sibTrans" cxnId="{5D63A882-9BFF-4B3F-846D-4CCB1E5EBC7C}">
      <dgm:prSet/>
      <dgm:spPr/>
      <dgm:t>
        <a:bodyPr/>
        <a:lstStyle/>
        <a:p>
          <a:endParaRPr lang="en-US"/>
        </a:p>
      </dgm:t>
    </dgm:pt>
    <dgm:pt modelId="{AABF2881-488B-4473-871C-28D026E9ED3D}">
      <dgm:prSet/>
      <dgm:spPr/>
    </dgm:pt>
    <dgm:pt modelId="{2D27FD75-6A77-4D90-9DF3-27019FB89022}" type="parTrans" cxnId="{1F3281EA-936D-42FE-955D-7D06AC5F7397}">
      <dgm:prSet/>
      <dgm:spPr/>
      <dgm:t>
        <a:bodyPr/>
        <a:lstStyle/>
        <a:p>
          <a:endParaRPr lang="en-US"/>
        </a:p>
      </dgm:t>
    </dgm:pt>
    <dgm:pt modelId="{1EC70D73-1445-4B27-9687-0FAF2922EA51}" type="sibTrans" cxnId="{1F3281EA-936D-42FE-955D-7D06AC5F7397}">
      <dgm:prSet/>
      <dgm:spPr/>
      <dgm:t>
        <a:bodyPr/>
        <a:lstStyle/>
        <a:p>
          <a:endParaRPr lang="en-US"/>
        </a:p>
      </dgm:t>
    </dgm:pt>
    <dgm:pt modelId="{C2CE89AC-245B-4987-B80B-F82188ABE7F7}" type="pres">
      <dgm:prSet presAssocID="{F9903D4B-6EB6-4C2E-A14C-90771516844C}" presName="compositeShape" presStyleCnt="0">
        <dgm:presLayoutVars>
          <dgm:chMax val="7"/>
          <dgm:dir/>
          <dgm:resizeHandles val="exact"/>
        </dgm:presLayoutVars>
      </dgm:prSet>
      <dgm:spPr/>
    </dgm:pt>
    <dgm:pt modelId="{A31801DB-B807-434A-925B-3EFB1871686B}" type="pres">
      <dgm:prSet presAssocID="{321A51AE-2E6D-4006-8B71-BAC2EC1EAE0D}" presName="circ1" presStyleLbl="vennNode1" presStyleIdx="0" presStyleCnt="7"/>
      <dgm:spPr/>
    </dgm:pt>
    <dgm:pt modelId="{3D287500-7F6A-4484-A7A4-51B3C0F21DE2}" type="pres">
      <dgm:prSet presAssocID="{321A51AE-2E6D-4006-8B71-BAC2EC1EAE0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06EEDF2-276E-4138-B0BC-41B1057DD92C}" type="pres">
      <dgm:prSet presAssocID="{47C5B7FE-F588-4AE0-B661-B4FAF361B5F9}" presName="circ2" presStyleLbl="vennNode1" presStyleIdx="1" presStyleCnt="7"/>
      <dgm:spPr/>
    </dgm:pt>
    <dgm:pt modelId="{BCFEA0AB-B8EC-4F8D-8E4C-AC6A62B69F7B}" type="pres">
      <dgm:prSet presAssocID="{47C5B7FE-F588-4AE0-B661-B4FAF361B5F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FE82A3D-6BFB-4596-BDD3-A138A2485454}" type="pres">
      <dgm:prSet presAssocID="{B0049E58-B15A-42B0-94CA-64F01552A90A}" presName="circ3" presStyleLbl="vennNode1" presStyleIdx="2" presStyleCnt="7"/>
      <dgm:spPr/>
    </dgm:pt>
    <dgm:pt modelId="{1C054A2F-0F8C-4811-A93C-2CCB627B7F80}" type="pres">
      <dgm:prSet presAssocID="{B0049E58-B15A-42B0-94CA-64F01552A90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6C07895-545A-46F5-A0F3-61DCA57F982F}" type="pres">
      <dgm:prSet presAssocID="{BA95E890-DBE2-4C71-B8D6-DF9FC5C545EE}" presName="circ4" presStyleLbl="vennNode1" presStyleIdx="3" presStyleCnt="7"/>
      <dgm:spPr/>
    </dgm:pt>
    <dgm:pt modelId="{FBC0ABA1-FA95-4275-97EE-564D6985E422}" type="pres">
      <dgm:prSet presAssocID="{BA95E890-DBE2-4C71-B8D6-DF9FC5C545E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90E47B3-3056-49DE-A476-DE3C6A9BF7A5}" type="pres">
      <dgm:prSet presAssocID="{6E43E6A0-11D5-41C7-9E34-61F9FF017AF8}" presName="circ5" presStyleLbl="vennNode1" presStyleIdx="4" presStyleCnt="7"/>
      <dgm:spPr/>
    </dgm:pt>
    <dgm:pt modelId="{76527EE5-F143-43C1-8091-302A2B492E25}" type="pres">
      <dgm:prSet presAssocID="{6E43E6A0-11D5-41C7-9E34-61F9FF017AF8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F3D1A3-CC56-402B-9685-2F7194828B45}" type="pres">
      <dgm:prSet presAssocID="{7CDA94A7-0512-4A0F-B091-F34AE268C5B1}" presName="circ6" presStyleLbl="vennNode1" presStyleIdx="5" presStyleCnt="7"/>
      <dgm:spPr/>
    </dgm:pt>
    <dgm:pt modelId="{78DA286A-480A-42E7-BCDC-AFAB51148A91}" type="pres">
      <dgm:prSet presAssocID="{7CDA94A7-0512-4A0F-B091-F34AE268C5B1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DFDBAC2-E2A4-4258-B029-A3B3C0CF14E0}" type="pres">
      <dgm:prSet presAssocID="{103CDA17-0FE0-49B5-A07D-D4AE8D72ACE2}" presName="circ7" presStyleLbl="vennNode1" presStyleIdx="6" presStyleCnt="7"/>
      <dgm:spPr/>
    </dgm:pt>
    <dgm:pt modelId="{2F481094-F1E1-4BCC-B2D0-7B2DCE5A8599}" type="pres">
      <dgm:prSet presAssocID="{103CDA17-0FE0-49B5-A07D-D4AE8D72ACE2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FEC8349-8474-458F-A472-ABAE05BB10D7}" type="presOf" srcId="{103CDA17-0FE0-49B5-A07D-D4AE8D72ACE2}" destId="{2F481094-F1E1-4BCC-B2D0-7B2DCE5A8599}" srcOrd="0" destOrd="0" presId="urn:microsoft.com/office/officeart/2005/8/layout/venn1"/>
    <dgm:cxn modelId="{0A1D1ABF-741D-4EE7-A5AF-C46F3E873F4B}" srcId="{F9903D4B-6EB6-4C2E-A14C-90771516844C}" destId="{BA95E890-DBE2-4C71-B8D6-DF9FC5C545EE}" srcOrd="3" destOrd="0" parTransId="{1F710F82-BAA7-4B35-99C3-1ACA7E7D1DC8}" sibTransId="{B9EE0FB3-2F65-4CA1-A154-5D213C4D4E7A}"/>
    <dgm:cxn modelId="{5D63A882-9BFF-4B3F-846D-4CCB1E5EBC7C}" srcId="{F9903D4B-6EB6-4C2E-A14C-90771516844C}" destId="{DDDB30B4-C6F0-4E10-BC46-A2BDB8F60796}" srcOrd="8" destOrd="0" parTransId="{C71A0B01-3E02-4D55-85D4-05F6A37034DB}" sibTransId="{36BE8230-2FCB-401A-AB67-95FFB8C5C7E1}"/>
    <dgm:cxn modelId="{D3F387B1-C78C-434A-90EB-A0D2EC4DDE7C}" srcId="{F9903D4B-6EB6-4C2E-A14C-90771516844C}" destId="{321A51AE-2E6D-4006-8B71-BAC2EC1EAE0D}" srcOrd="0" destOrd="0" parTransId="{6DF87538-287A-4100-8A4B-FC445295CDFA}" sibTransId="{C522D93F-994B-4847-A5F4-D654FA9ECD86}"/>
    <dgm:cxn modelId="{6081AB57-FF3B-4B50-B720-F33B9F4087D2}" type="presOf" srcId="{F9903D4B-6EB6-4C2E-A14C-90771516844C}" destId="{C2CE89AC-245B-4987-B80B-F82188ABE7F7}" srcOrd="0" destOrd="0" presId="urn:microsoft.com/office/officeart/2005/8/layout/venn1"/>
    <dgm:cxn modelId="{DC08D5E5-C362-4857-8A03-186A4C9E3143}" type="presOf" srcId="{BA95E890-DBE2-4C71-B8D6-DF9FC5C545EE}" destId="{FBC0ABA1-FA95-4275-97EE-564D6985E422}" srcOrd="0" destOrd="0" presId="urn:microsoft.com/office/officeart/2005/8/layout/venn1"/>
    <dgm:cxn modelId="{42224443-4040-46BB-BBEE-9988F7FF93D5}" type="presOf" srcId="{B0049E58-B15A-42B0-94CA-64F01552A90A}" destId="{1C054A2F-0F8C-4811-A93C-2CCB627B7F80}" srcOrd="0" destOrd="0" presId="urn:microsoft.com/office/officeart/2005/8/layout/venn1"/>
    <dgm:cxn modelId="{F3CC87F9-B87D-4549-9380-CAED157C3512}" srcId="{F9903D4B-6EB6-4C2E-A14C-90771516844C}" destId="{7CDA94A7-0512-4A0F-B091-F34AE268C5B1}" srcOrd="5" destOrd="0" parTransId="{36B12C92-E573-4A8A-8D97-12FB493E3017}" sibTransId="{990F876F-7188-4D04-AD57-69E97A7FAE85}"/>
    <dgm:cxn modelId="{1F3281EA-936D-42FE-955D-7D06AC5F7397}" srcId="{F9903D4B-6EB6-4C2E-A14C-90771516844C}" destId="{AABF2881-488B-4473-871C-28D026E9ED3D}" srcOrd="9" destOrd="0" parTransId="{2D27FD75-6A77-4D90-9DF3-27019FB89022}" sibTransId="{1EC70D73-1445-4B27-9687-0FAF2922EA51}"/>
    <dgm:cxn modelId="{B7A14EDA-9881-4953-BFB1-FE9BD30CC296}" type="presOf" srcId="{6E43E6A0-11D5-41C7-9E34-61F9FF017AF8}" destId="{76527EE5-F143-43C1-8091-302A2B492E25}" srcOrd="0" destOrd="0" presId="urn:microsoft.com/office/officeart/2005/8/layout/venn1"/>
    <dgm:cxn modelId="{FE8EE608-8C28-457B-9E34-473FB614B220}" type="presOf" srcId="{7CDA94A7-0512-4A0F-B091-F34AE268C5B1}" destId="{78DA286A-480A-42E7-BCDC-AFAB51148A91}" srcOrd="0" destOrd="0" presId="urn:microsoft.com/office/officeart/2005/8/layout/venn1"/>
    <dgm:cxn modelId="{4792FC7C-35AD-4AA5-947F-FCAFA7B83759}" srcId="{F9903D4B-6EB6-4C2E-A14C-90771516844C}" destId="{47C5B7FE-F588-4AE0-B661-B4FAF361B5F9}" srcOrd="1" destOrd="0" parTransId="{7BD9139E-7DBB-4C55-BABE-3BFF2943B8F5}" sibTransId="{282E6765-7427-4FBD-8015-F1143D5EC845}"/>
    <dgm:cxn modelId="{91447923-5C28-4720-BDB3-57D014F42ADA}" srcId="{F9903D4B-6EB6-4C2E-A14C-90771516844C}" destId="{0DBF35AA-CBB3-4202-853D-F45DA2CA8735}" srcOrd="7" destOrd="0" parTransId="{65A143E0-FA3E-463B-A3FC-675C0315314C}" sibTransId="{4F400845-62D1-4A86-AC3E-ED4F0630BCEC}"/>
    <dgm:cxn modelId="{3D5F34EC-F53D-4DDB-BD62-9984A2F26DC9}" srcId="{F9903D4B-6EB6-4C2E-A14C-90771516844C}" destId="{B0049E58-B15A-42B0-94CA-64F01552A90A}" srcOrd="2" destOrd="0" parTransId="{2EF2FFE6-2FEA-4B91-8BCE-DF6CC3716122}" sibTransId="{44661E71-CC74-426B-B301-A048D2D61EB6}"/>
    <dgm:cxn modelId="{CAB1A99A-9D80-4DF0-A89F-C0E45BD73ECB}" srcId="{F9903D4B-6EB6-4C2E-A14C-90771516844C}" destId="{6E43E6A0-11D5-41C7-9E34-61F9FF017AF8}" srcOrd="4" destOrd="0" parTransId="{A776A12F-0A9B-4EFE-9949-1EB014B175AE}" sibTransId="{9D92142B-4952-4290-866C-EECBF138198C}"/>
    <dgm:cxn modelId="{ECC508A2-4AC5-49E7-B059-FDAC00083540}" srcId="{F9903D4B-6EB6-4C2E-A14C-90771516844C}" destId="{103CDA17-0FE0-49B5-A07D-D4AE8D72ACE2}" srcOrd="6" destOrd="0" parTransId="{8B3D48DE-CEC4-4FF0-9404-2461A76D7D50}" sibTransId="{BCE930E8-8A5B-4110-9609-F26FA5F7C1B4}"/>
    <dgm:cxn modelId="{2F1CBDCD-3078-45A7-8845-C811CB3814B1}" type="presOf" srcId="{47C5B7FE-F588-4AE0-B661-B4FAF361B5F9}" destId="{BCFEA0AB-B8EC-4F8D-8E4C-AC6A62B69F7B}" srcOrd="0" destOrd="0" presId="urn:microsoft.com/office/officeart/2005/8/layout/venn1"/>
    <dgm:cxn modelId="{A7A91791-9565-4DF2-97F5-4D41828E9A42}" type="presOf" srcId="{321A51AE-2E6D-4006-8B71-BAC2EC1EAE0D}" destId="{3D287500-7F6A-4484-A7A4-51B3C0F21DE2}" srcOrd="0" destOrd="0" presId="urn:microsoft.com/office/officeart/2005/8/layout/venn1"/>
    <dgm:cxn modelId="{2E3DA7EA-D070-4676-87E1-D1381A620E86}" type="presParOf" srcId="{C2CE89AC-245B-4987-B80B-F82188ABE7F7}" destId="{A31801DB-B807-434A-925B-3EFB1871686B}" srcOrd="0" destOrd="0" presId="urn:microsoft.com/office/officeart/2005/8/layout/venn1"/>
    <dgm:cxn modelId="{E2CDB51C-9792-4032-8D4F-4C58E26242C5}" type="presParOf" srcId="{C2CE89AC-245B-4987-B80B-F82188ABE7F7}" destId="{3D287500-7F6A-4484-A7A4-51B3C0F21DE2}" srcOrd="1" destOrd="0" presId="urn:microsoft.com/office/officeart/2005/8/layout/venn1"/>
    <dgm:cxn modelId="{1F3933FF-B330-4B49-866F-23477B089BC3}" type="presParOf" srcId="{C2CE89AC-245B-4987-B80B-F82188ABE7F7}" destId="{C06EEDF2-276E-4138-B0BC-41B1057DD92C}" srcOrd="2" destOrd="0" presId="urn:microsoft.com/office/officeart/2005/8/layout/venn1"/>
    <dgm:cxn modelId="{B6ABDCF8-E202-4FA6-9F8E-0103076579A4}" type="presParOf" srcId="{C2CE89AC-245B-4987-B80B-F82188ABE7F7}" destId="{BCFEA0AB-B8EC-4F8D-8E4C-AC6A62B69F7B}" srcOrd="3" destOrd="0" presId="urn:microsoft.com/office/officeart/2005/8/layout/venn1"/>
    <dgm:cxn modelId="{1A834E0A-5ACC-44D2-ACD6-DA07F4A6710A}" type="presParOf" srcId="{C2CE89AC-245B-4987-B80B-F82188ABE7F7}" destId="{CFE82A3D-6BFB-4596-BDD3-A138A2485454}" srcOrd="4" destOrd="0" presId="urn:microsoft.com/office/officeart/2005/8/layout/venn1"/>
    <dgm:cxn modelId="{DB8C69B4-F686-4778-A50E-7A90F469E692}" type="presParOf" srcId="{C2CE89AC-245B-4987-B80B-F82188ABE7F7}" destId="{1C054A2F-0F8C-4811-A93C-2CCB627B7F80}" srcOrd="5" destOrd="0" presId="urn:microsoft.com/office/officeart/2005/8/layout/venn1"/>
    <dgm:cxn modelId="{CC1C2F86-0EAE-46F0-8A09-36E80521F0F7}" type="presParOf" srcId="{C2CE89AC-245B-4987-B80B-F82188ABE7F7}" destId="{B6C07895-545A-46F5-A0F3-61DCA57F982F}" srcOrd="6" destOrd="0" presId="urn:microsoft.com/office/officeart/2005/8/layout/venn1"/>
    <dgm:cxn modelId="{593753E2-FBE1-4561-A646-A9D81B35758A}" type="presParOf" srcId="{C2CE89AC-245B-4987-B80B-F82188ABE7F7}" destId="{FBC0ABA1-FA95-4275-97EE-564D6985E422}" srcOrd="7" destOrd="0" presId="urn:microsoft.com/office/officeart/2005/8/layout/venn1"/>
    <dgm:cxn modelId="{19361FFA-28F9-4593-86A9-BD19EE12EE09}" type="presParOf" srcId="{C2CE89AC-245B-4987-B80B-F82188ABE7F7}" destId="{490E47B3-3056-49DE-A476-DE3C6A9BF7A5}" srcOrd="8" destOrd="0" presId="urn:microsoft.com/office/officeart/2005/8/layout/venn1"/>
    <dgm:cxn modelId="{4C1FCB93-5C35-432E-8152-6FBB0E9ABC69}" type="presParOf" srcId="{C2CE89AC-245B-4987-B80B-F82188ABE7F7}" destId="{76527EE5-F143-43C1-8091-302A2B492E25}" srcOrd="9" destOrd="0" presId="urn:microsoft.com/office/officeart/2005/8/layout/venn1"/>
    <dgm:cxn modelId="{43854227-87F4-48AE-98D5-C00E808CB662}" type="presParOf" srcId="{C2CE89AC-245B-4987-B80B-F82188ABE7F7}" destId="{B7F3D1A3-CC56-402B-9685-2F7194828B45}" srcOrd="10" destOrd="0" presId="urn:microsoft.com/office/officeart/2005/8/layout/venn1"/>
    <dgm:cxn modelId="{B02F58A6-1611-45E6-A9D9-0A437BBAE166}" type="presParOf" srcId="{C2CE89AC-245B-4987-B80B-F82188ABE7F7}" destId="{78DA286A-480A-42E7-BCDC-AFAB51148A91}" srcOrd="11" destOrd="0" presId="urn:microsoft.com/office/officeart/2005/8/layout/venn1"/>
    <dgm:cxn modelId="{67D1D849-44D0-4AA8-BE9B-41AEAF00FEA4}" type="presParOf" srcId="{C2CE89AC-245B-4987-B80B-F82188ABE7F7}" destId="{FDFDBAC2-E2A4-4258-B029-A3B3C0CF14E0}" srcOrd="12" destOrd="0" presId="urn:microsoft.com/office/officeart/2005/8/layout/venn1"/>
    <dgm:cxn modelId="{4EDEC0D0-8EE9-4C26-8D4D-0077B8298620}" type="presParOf" srcId="{C2CE89AC-245B-4987-B80B-F82188ABE7F7}" destId="{2F481094-F1E1-4BCC-B2D0-7B2DCE5A8599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06826-53A8-4059-9F5D-0E874BBC24C5}">
      <dsp:nvSpPr>
        <dsp:cNvPr id="0" name=""/>
        <dsp:cNvSpPr/>
      </dsp:nvSpPr>
      <dsp:spPr>
        <a:xfrm>
          <a:off x="0" y="850083"/>
          <a:ext cx="4481211" cy="113344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D6523-F1BA-44CA-8186-CF93F94AC5AF}">
      <dsp:nvSpPr>
        <dsp:cNvPr id="0" name=""/>
        <dsp:cNvSpPr/>
      </dsp:nvSpPr>
      <dsp:spPr>
        <a:xfrm>
          <a:off x="1969" y="0"/>
          <a:ext cx="1299726" cy="113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smtClean="0"/>
            <a:t>Container</a:t>
          </a:r>
          <a:r>
            <a:rPr lang="en-US" sz="1200" b="0" i="0" kern="1200" baseline="0" smtClean="0"/>
            <a:t>: Wrapper for content (.container or .container-fluid)</a:t>
          </a:r>
          <a:endParaRPr lang="en-US" sz="1200" kern="1200"/>
        </a:p>
      </dsp:txBody>
      <dsp:txXfrm>
        <a:off x="1969" y="0"/>
        <a:ext cx="1299726" cy="1133444"/>
      </dsp:txXfrm>
    </dsp:sp>
    <dsp:sp modelId="{538B6C62-048C-4A15-8A60-9CB1595EF18A}">
      <dsp:nvSpPr>
        <dsp:cNvPr id="0" name=""/>
        <dsp:cNvSpPr/>
      </dsp:nvSpPr>
      <dsp:spPr>
        <a:xfrm>
          <a:off x="510151" y="1275124"/>
          <a:ext cx="283361" cy="283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3900F-C176-4707-B358-0C0FC8698022}">
      <dsp:nvSpPr>
        <dsp:cNvPr id="0" name=""/>
        <dsp:cNvSpPr/>
      </dsp:nvSpPr>
      <dsp:spPr>
        <a:xfrm>
          <a:off x="1366681" y="1700166"/>
          <a:ext cx="1299726" cy="113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smtClean="0"/>
            <a:t>Row</a:t>
          </a:r>
          <a:r>
            <a:rPr lang="en-US" sz="1200" b="0" i="0" kern="1200" baseline="0" smtClean="0"/>
            <a:t>: Horizontal group of columns (.row)</a:t>
          </a:r>
          <a:endParaRPr lang="en-US" sz="1200" kern="1200"/>
        </a:p>
      </dsp:txBody>
      <dsp:txXfrm>
        <a:off x="1366681" y="1700166"/>
        <a:ext cx="1299726" cy="1133444"/>
      </dsp:txXfrm>
    </dsp:sp>
    <dsp:sp modelId="{BBFFE09D-B3E5-4470-9479-868BDAAA674A}">
      <dsp:nvSpPr>
        <dsp:cNvPr id="0" name=""/>
        <dsp:cNvSpPr/>
      </dsp:nvSpPr>
      <dsp:spPr>
        <a:xfrm>
          <a:off x="1874864" y="1275124"/>
          <a:ext cx="283361" cy="283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1F108-AD00-4A78-B26A-CE6C1E3AB871}">
      <dsp:nvSpPr>
        <dsp:cNvPr id="0" name=""/>
        <dsp:cNvSpPr/>
      </dsp:nvSpPr>
      <dsp:spPr>
        <a:xfrm>
          <a:off x="2731394" y="0"/>
          <a:ext cx="1299726" cy="113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smtClean="0"/>
            <a:t>Column</a:t>
          </a:r>
          <a:r>
            <a:rPr lang="en-US" sz="1200" b="0" i="0" kern="1200" baseline="0" smtClean="0"/>
            <a:t>: Vertical divisions of space (.col, .col-6, .col-md-4, etc.)</a:t>
          </a:r>
          <a:endParaRPr lang="en-US" sz="1200" kern="1200"/>
        </a:p>
      </dsp:txBody>
      <dsp:txXfrm>
        <a:off x="2731394" y="0"/>
        <a:ext cx="1299726" cy="1133444"/>
      </dsp:txXfrm>
    </dsp:sp>
    <dsp:sp modelId="{E2491C09-4911-4ABA-93BB-2C5EA5C8C1C2}">
      <dsp:nvSpPr>
        <dsp:cNvPr id="0" name=""/>
        <dsp:cNvSpPr/>
      </dsp:nvSpPr>
      <dsp:spPr>
        <a:xfrm>
          <a:off x="3239576" y="1275124"/>
          <a:ext cx="283361" cy="283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79CF8-12C7-4D0F-A6DE-9A144A3A220D}">
      <dsp:nvSpPr>
        <dsp:cNvPr id="0" name=""/>
        <dsp:cNvSpPr/>
      </dsp:nvSpPr>
      <dsp:spPr>
        <a:xfrm>
          <a:off x="1158926" y="545546"/>
          <a:ext cx="730871" cy="73087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DC9C3C1-4A13-4BAE-8D2D-FA3BF9230257}">
      <dsp:nvSpPr>
        <dsp:cNvPr id="0" name=""/>
        <dsp:cNvSpPr/>
      </dsp:nvSpPr>
      <dsp:spPr>
        <a:xfrm>
          <a:off x="1067567" y="0"/>
          <a:ext cx="913589" cy="49767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baseline="0" smtClean="0"/>
            <a:t>Space control</a:t>
          </a:r>
          <a:endParaRPr lang="en-US" sz="1300" kern="1200"/>
        </a:p>
      </dsp:txBody>
      <dsp:txXfrm>
        <a:off x="1067567" y="0"/>
        <a:ext cx="913589" cy="497675"/>
      </dsp:txXfrm>
    </dsp:sp>
    <dsp:sp modelId="{EE216257-78EC-4F55-BAEF-27A0E88DA6EB}">
      <dsp:nvSpPr>
        <dsp:cNvPr id="0" name=""/>
        <dsp:cNvSpPr/>
      </dsp:nvSpPr>
      <dsp:spPr>
        <a:xfrm>
          <a:off x="1396155" y="682525"/>
          <a:ext cx="730871" cy="73087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F08D11C-EDC6-416F-A016-4C89C184A893}">
      <dsp:nvSpPr>
        <dsp:cNvPr id="0" name=""/>
        <dsp:cNvSpPr/>
      </dsp:nvSpPr>
      <dsp:spPr>
        <a:xfrm>
          <a:off x="2181233" y="473976"/>
          <a:ext cx="865777" cy="54507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baseline="0" smtClean="0"/>
            <a:t>Grid alignment</a:t>
          </a:r>
          <a:endParaRPr lang="en-US" sz="1300" kern="1200"/>
        </a:p>
      </dsp:txBody>
      <dsp:txXfrm>
        <a:off x="2181233" y="473976"/>
        <a:ext cx="865777" cy="545072"/>
      </dsp:txXfrm>
    </dsp:sp>
    <dsp:sp modelId="{BCE99F88-425A-4F19-9F40-A9D1FFDBA65C}">
      <dsp:nvSpPr>
        <dsp:cNvPr id="0" name=""/>
        <dsp:cNvSpPr/>
      </dsp:nvSpPr>
      <dsp:spPr>
        <a:xfrm>
          <a:off x="1396155" y="956483"/>
          <a:ext cx="730871" cy="73087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AA232C2-CC48-4F32-9263-767BDED5962D}">
      <dsp:nvSpPr>
        <dsp:cNvPr id="0" name=""/>
        <dsp:cNvSpPr/>
      </dsp:nvSpPr>
      <dsp:spPr>
        <a:xfrm>
          <a:off x="2181233" y="1286845"/>
          <a:ext cx="865777" cy="6090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baseline="0" smtClean="0"/>
            <a:t>Vertical gap</a:t>
          </a:r>
          <a:endParaRPr lang="en-US" sz="1300" kern="1200"/>
        </a:p>
      </dsp:txBody>
      <dsp:txXfrm>
        <a:off x="2181233" y="1286845"/>
        <a:ext cx="865777" cy="609059"/>
      </dsp:txXfrm>
    </dsp:sp>
    <dsp:sp modelId="{D7D3894D-9425-4681-AEF6-DC9CC2E46E81}">
      <dsp:nvSpPr>
        <dsp:cNvPr id="0" name=""/>
        <dsp:cNvSpPr/>
      </dsp:nvSpPr>
      <dsp:spPr>
        <a:xfrm>
          <a:off x="1158926" y="1093700"/>
          <a:ext cx="730871" cy="73087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FC2325-7BD6-41F1-8E8F-2E2C9FA7622C}">
      <dsp:nvSpPr>
        <dsp:cNvPr id="0" name=""/>
        <dsp:cNvSpPr/>
      </dsp:nvSpPr>
      <dsp:spPr>
        <a:xfrm>
          <a:off x="1067567" y="1872205"/>
          <a:ext cx="913589" cy="49767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baseline="0" smtClean="0"/>
            <a:t>Horizontal gap</a:t>
          </a:r>
          <a:endParaRPr lang="en-US" sz="1300" kern="1200"/>
        </a:p>
      </dsp:txBody>
      <dsp:txXfrm>
        <a:off x="1067567" y="1872205"/>
        <a:ext cx="913589" cy="497675"/>
      </dsp:txXfrm>
    </dsp:sp>
    <dsp:sp modelId="{BC23ED7B-3512-427E-8C7B-D63864D80BD0}">
      <dsp:nvSpPr>
        <dsp:cNvPr id="0" name=""/>
        <dsp:cNvSpPr/>
      </dsp:nvSpPr>
      <dsp:spPr>
        <a:xfrm>
          <a:off x="921698" y="956483"/>
          <a:ext cx="730871" cy="73087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D35D134-1F84-44E2-9443-B7F2DF824198}">
      <dsp:nvSpPr>
        <dsp:cNvPr id="0" name=""/>
        <dsp:cNvSpPr/>
      </dsp:nvSpPr>
      <dsp:spPr>
        <a:xfrm>
          <a:off x="1713" y="1286845"/>
          <a:ext cx="865777" cy="6090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baseline="0" smtClean="0"/>
            <a:t>Responsive spacing</a:t>
          </a:r>
          <a:endParaRPr lang="en-US" sz="1300" kern="1200"/>
        </a:p>
      </dsp:txBody>
      <dsp:txXfrm>
        <a:off x="1713" y="1286845"/>
        <a:ext cx="865777" cy="609059"/>
      </dsp:txXfrm>
    </dsp:sp>
    <dsp:sp modelId="{8690EC69-4D9D-446F-A18E-DA46B2BFE514}">
      <dsp:nvSpPr>
        <dsp:cNvPr id="0" name=""/>
        <dsp:cNvSpPr/>
      </dsp:nvSpPr>
      <dsp:spPr>
        <a:xfrm>
          <a:off x="921698" y="682525"/>
          <a:ext cx="730871" cy="73087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961B7DA-F237-4B4C-B92E-01155D73E3A6}">
      <dsp:nvSpPr>
        <dsp:cNvPr id="0" name=""/>
        <dsp:cNvSpPr/>
      </dsp:nvSpPr>
      <dsp:spPr>
        <a:xfrm>
          <a:off x="1713" y="473976"/>
          <a:ext cx="865777" cy="6090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baseline="0" smtClean="0"/>
            <a:t>No custom CSS</a:t>
          </a:r>
          <a:endParaRPr lang="en-US" sz="1300" kern="1200"/>
        </a:p>
      </dsp:txBody>
      <dsp:txXfrm>
        <a:off x="1713" y="473976"/>
        <a:ext cx="865777" cy="6090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1F720-81CE-41E2-A74D-076B451223BD}">
      <dsp:nvSpPr>
        <dsp:cNvPr id="0" name=""/>
        <dsp:cNvSpPr/>
      </dsp:nvSpPr>
      <dsp:spPr>
        <a:xfrm>
          <a:off x="3065240" y="942180"/>
          <a:ext cx="1206997" cy="120714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8752C8-162F-44B4-A772-DB7E9DC51C34}">
      <dsp:nvSpPr>
        <dsp:cNvPr id="0" name=""/>
        <dsp:cNvSpPr/>
      </dsp:nvSpPr>
      <dsp:spPr>
        <a:xfrm>
          <a:off x="2977230" y="0"/>
          <a:ext cx="1383017" cy="74012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Use grid system</a:t>
          </a:r>
          <a:endParaRPr lang="en-US" sz="1800" kern="1200"/>
        </a:p>
      </dsp:txBody>
      <dsp:txXfrm>
        <a:off x="2977230" y="0"/>
        <a:ext cx="1383017" cy="740126"/>
      </dsp:txXfrm>
    </dsp:sp>
    <dsp:sp modelId="{EA9948A5-B7D0-4F1A-A84D-DAE8B206645B}">
      <dsp:nvSpPr>
        <dsp:cNvPr id="0" name=""/>
        <dsp:cNvSpPr/>
      </dsp:nvSpPr>
      <dsp:spPr>
        <a:xfrm>
          <a:off x="3419292" y="1112409"/>
          <a:ext cx="1206997" cy="120714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2F9FDCC-B886-4431-9B9F-1DF9C7C85B25}">
      <dsp:nvSpPr>
        <dsp:cNvPr id="0" name=""/>
        <dsp:cNvSpPr/>
      </dsp:nvSpPr>
      <dsp:spPr>
        <a:xfrm>
          <a:off x="4775153" y="703119"/>
          <a:ext cx="1307580" cy="8141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Keep layout responsive</a:t>
          </a:r>
          <a:endParaRPr lang="en-US" sz="1800" kern="1200"/>
        </a:p>
      </dsp:txBody>
      <dsp:txXfrm>
        <a:off x="4775153" y="703119"/>
        <a:ext cx="1307580" cy="814138"/>
      </dsp:txXfrm>
    </dsp:sp>
    <dsp:sp modelId="{402D2ECF-0EBC-456E-951E-99B4BEBE34A7}">
      <dsp:nvSpPr>
        <dsp:cNvPr id="0" name=""/>
        <dsp:cNvSpPr/>
      </dsp:nvSpPr>
      <dsp:spPr>
        <a:xfrm>
          <a:off x="3506297" y="1495424"/>
          <a:ext cx="1206997" cy="120714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17F9C3C-3B3D-4E28-ABAA-E9544285291E}">
      <dsp:nvSpPr>
        <dsp:cNvPr id="0" name=""/>
        <dsp:cNvSpPr/>
      </dsp:nvSpPr>
      <dsp:spPr>
        <a:xfrm>
          <a:off x="4900882" y="1739296"/>
          <a:ext cx="1282434" cy="86964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Use containers</a:t>
          </a:r>
          <a:endParaRPr lang="en-US" sz="1800" kern="1200"/>
        </a:p>
      </dsp:txBody>
      <dsp:txXfrm>
        <a:off x="4900882" y="1739296"/>
        <a:ext cx="1282434" cy="869648"/>
      </dsp:txXfrm>
    </dsp:sp>
    <dsp:sp modelId="{12D10D6C-F009-4B99-BDB7-FB7495F9B481}">
      <dsp:nvSpPr>
        <dsp:cNvPr id="0" name=""/>
        <dsp:cNvSpPr/>
      </dsp:nvSpPr>
      <dsp:spPr>
        <a:xfrm>
          <a:off x="3261377" y="1802576"/>
          <a:ext cx="1206997" cy="120714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4CAC98D-3717-4EC2-A789-FE1CD382F37E}">
      <dsp:nvSpPr>
        <dsp:cNvPr id="0" name=""/>
        <dsp:cNvSpPr/>
      </dsp:nvSpPr>
      <dsp:spPr>
        <a:xfrm>
          <a:off x="4347675" y="2904994"/>
          <a:ext cx="1383017" cy="79563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Prefer utility classes</a:t>
          </a:r>
          <a:endParaRPr lang="en-US" sz="1800" kern="1200"/>
        </a:p>
      </dsp:txBody>
      <dsp:txXfrm>
        <a:off x="4347675" y="2904994"/>
        <a:ext cx="1383017" cy="795635"/>
      </dsp:txXfrm>
    </dsp:sp>
    <dsp:sp modelId="{F602F439-BE9D-42B0-B192-7DEF309AF408}">
      <dsp:nvSpPr>
        <dsp:cNvPr id="0" name=""/>
        <dsp:cNvSpPr/>
      </dsp:nvSpPr>
      <dsp:spPr>
        <a:xfrm>
          <a:off x="2869103" y="1802576"/>
          <a:ext cx="1206997" cy="120714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C8CE1E3-4666-4148-8D1B-3E2DB09D8926}">
      <dsp:nvSpPr>
        <dsp:cNvPr id="0" name=""/>
        <dsp:cNvSpPr/>
      </dsp:nvSpPr>
      <dsp:spPr>
        <a:xfrm>
          <a:off x="1606784" y="2904994"/>
          <a:ext cx="1383017" cy="79563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Customize via variables</a:t>
          </a:r>
          <a:endParaRPr lang="en-US" sz="1800" kern="1200"/>
        </a:p>
      </dsp:txBody>
      <dsp:txXfrm>
        <a:off x="1606784" y="2904994"/>
        <a:ext cx="1383017" cy="795635"/>
      </dsp:txXfrm>
    </dsp:sp>
    <dsp:sp modelId="{707C255B-841A-47F7-A95F-5AA4F94BD475}">
      <dsp:nvSpPr>
        <dsp:cNvPr id="0" name=""/>
        <dsp:cNvSpPr/>
      </dsp:nvSpPr>
      <dsp:spPr>
        <a:xfrm>
          <a:off x="2624183" y="1495424"/>
          <a:ext cx="1206997" cy="120714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822B00F-2DEC-4F9B-8E5E-A74623DA1F18}">
      <dsp:nvSpPr>
        <dsp:cNvPr id="0" name=""/>
        <dsp:cNvSpPr/>
      </dsp:nvSpPr>
      <dsp:spPr>
        <a:xfrm>
          <a:off x="1154160" y="1739296"/>
          <a:ext cx="1282434" cy="86964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Use components properly</a:t>
          </a:r>
          <a:endParaRPr lang="en-US" sz="1800" kern="1200"/>
        </a:p>
      </dsp:txBody>
      <dsp:txXfrm>
        <a:off x="1154160" y="1739296"/>
        <a:ext cx="1282434" cy="869648"/>
      </dsp:txXfrm>
    </dsp:sp>
    <dsp:sp modelId="{AADB89F6-316E-436F-9EA1-F6A50122C3F5}">
      <dsp:nvSpPr>
        <dsp:cNvPr id="0" name=""/>
        <dsp:cNvSpPr/>
      </dsp:nvSpPr>
      <dsp:spPr>
        <a:xfrm>
          <a:off x="2711187" y="1112409"/>
          <a:ext cx="1206997" cy="120714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4548B3F-832D-4EAA-B516-7D40D415BE1F}">
      <dsp:nvSpPr>
        <dsp:cNvPr id="0" name=""/>
        <dsp:cNvSpPr/>
      </dsp:nvSpPr>
      <dsp:spPr>
        <a:xfrm>
          <a:off x="1254744" y="703119"/>
          <a:ext cx="1307580" cy="8141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Follow naming conventions</a:t>
          </a:r>
          <a:endParaRPr lang="en-US" sz="1800" kern="1200"/>
        </a:p>
      </dsp:txBody>
      <dsp:txXfrm>
        <a:off x="1254744" y="703119"/>
        <a:ext cx="1307580" cy="814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801DB-B807-434A-925B-3EFB1871686B}">
      <dsp:nvSpPr>
        <dsp:cNvPr id="0" name=""/>
        <dsp:cNvSpPr/>
      </dsp:nvSpPr>
      <dsp:spPr>
        <a:xfrm>
          <a:off x="2440916" y="992563"/>
          <a:ext cx="1271541" cy="12716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D287500-7F6A-4484-A7A4-51B3C0F21DE2}">
      <dsp:nvSpPr>
        <dsp:cNvPr id="0" name=""/>
        <dsp:cNvSpPr/>
      </dsp:nvSpPr>
      <dsp:spPr>
        <a:xfrm>
          <a:off x="2348199" y="0"/>
          <a:ext cx="1456974" cy="77970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baseline="0" smtClean="0"/>
            <a:t>Overusing custom CSS</a:t>
          </a:r>
          <a:endParaRPr lang="en-US" sz="2000" kern="1200"/>
        </a:p>
      </dsp:txBody>
      <dsp:txXfrm>
        <a:off x="2348199" y="0"/>
        <a:ext cx="1456974" cy="779704"/>
      </dsp:txXfrm>
    </dsp:sp>
    <dsp:sp modelId="{C06EEDF2-276E-4138-B0BC-41B1057DD92C}">
      <dsp:nvSpPr>
        <dsp:cNvPr id="0" name=""/>
        <dsp:cNvSpPr/>
      </dsp:nvSpPr>
      <dsp:spPr>
        <a:xfrm>
          <a:off x="2813901" y="1171895"/>
          <a:ext cx="1271541" cy="12716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CFEA0AB-B8EC-4F8D-8E4C-AC6A62B69F7B}">
      <dsp:nvSpPr>
        <dsp:cNvPr id="0" name=""/>
        <dsp:cNvSpPr/>
      </dsp:nvSpPr>
      <dsp:spPr>
        <a:xfrm>
          <a:off x="4242266" y="740718"/>
          <a:ext cx="1377503" cy="85767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baseline="0" smtClean="0"/>
            <a:t>Ignoring breakpoints</a:t>
          </a:r>
          <a:endParaRPr lang="en-US" sz="2000" kern="1200"/>
        </a:p>
      </dsp:txBody>
      <dsp:txXfrm>
        <a:off x="4242266" y="740718"/>
        <a:ext cx="1377503" cy="857674"/>
      </dsp:txXfrm>
    </dsp:sp>
    <dsp:sp modelId="{CFE82A3D-6BFB-4596-BDD3-A138A2485454}">
      <dsp:nvSpPr>
        <dsp:cNvPr id="0" name=""/>
        <dsp:cNvSpPr/>
      </dsp:nvSpPr>
      <dsp:spPr>
        <a:xfrm>
          <a:off x="2905558" y="1575391"/>
          <a:ext cx="1271541" cy="12716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C054A2F-0F8C-4811-A93C-2CCB627B7F80}">
      <dsp:nvSpPr>
        <dsp:cNvPr id="0" name=""/>
        <dsp:cNvSpPr/>
      </dsp:nvSpPr>
      <dsp:spPr>
        <a:xfrm>
          <a:off x="4374718" y="1832304"/>
          <a:ext cx="1351012" cy="91615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baseline="0" smtClean="0"/>
            <a:t>Nesting rows incorrectly</a:t>
          </a:r>
          <a:endParaRPr lang="en-US" sz="2000" kern="1200"/>
        </a:p>
      </dsp:txBody>
      <dsp:txXfrm>
        <a:off x="4374718" y="1832304"/>
        <a:ext cx="1351012" cy="916152"/>
      </dsp:txXfrm>
    </dsp:sp>
    <dsp:sp modelId="{B6C07895-545A-46F5-A0F3-61DCA57F982F}">
      <dsp:nvSpPr>
        <dsp:cNvPr id="0" name=""/>
        <dsp:cNvSpPr/>
      </dsp:nvSpPr>
      <dsp:spPr>
        <a:xfrm>
          <a:off x="2647541" y="1898969"/>
          <a:ext cx="1271541" cy="12716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BC0ABA1-FA95-4275-97EE-564D6985E422}">
      <dsp:nvSpPr>
        <dsp:cNvPr id="0" name=""/>
        <dsp:cNvSpPr/>
      </dsp:nvSpPr>
      <dsp:spPr>
        <a:xfrm>
          <a:off x="3791928" y="3060338"/>
          <a:ext cx="1456974" cy="8381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baseline="0" smtClean="0"/>
            <a:t>Forgetting container</a:t>
          </a:r>
          <a:endParaRPr lang="en-US" sz="2000" kern="1200"/>
        </a:p>
      </dsp:txBody>
      <dsp:txXfrm>
        <a:off x="3791928" y="3060338"/>
        <a:ext cx="1456974" cy="838181"/>
      </dsp:txXfrm>
    </dsp:sp>
    <dsp:sp modelId="{490E47B3-3056-49DE-A476-DE3C6A9BF7A5}">
      <dsp:nvSpPr>
        <dsp:cNvPr id="0" name=""/>
        <dsp:cNvSpPr/>
      </dsp:nvSpPr>
      <dsp:spPr>
        <a:xfrm>
          <a:off x="2234290" y="1898969"/>
          <a:ext cx="1271541" cy="12716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6527EE5-F143-43C1-8091-302A2B492E25}">
      <dsp:nvSpPr>
        <dsp:cNvPr id="0" name=""/>
        <dsp:cNvSpPr/>
      </dsp:nvSpPr>
      <dsp:spPr>
        <a:xfrm>
          <a:off x="904470" y="3060338"/>
          <a:ext cx="1456974" cy="8381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baseline="0" smtClean="0"/>
            <a:t>Mixing fixed/fluid layouts</a:t>
          </a:r>
          <a:endParaRPr lang="en-US" sz="2000" kern="1200"/>
        </a:p>
      </dsp:txBody>
      <dsp:txXfrm>
        <a:off x="904470" y="3060338"/>
        <a:ext cx="1456974" cy="838181"/>
      </dsp:txXfrm>
    </dsp:sp>
    <dsp:sp modelId="{B7F3D1A3-CC56-402B-9685-2F7194828B45}">
      <dsp:nvSpPr>
        <dsp:cNvPr id="0" name=""/>
        <dsp:cNvSpPr/>
      </dsp:nvSpPr>
      <dsp:spPr>
        <a:xfrm>
          <a:off x="1976273" y="1575391"/>
          <a:ext cx="1271541" cy="12716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8DA286A-480A-42E7-BCDC-AFAB51148A91}">
      <dsp:nvSpPr>
        <dsp:cNvPr id="0" name=""/>
        <dsp:cNvSpPr/>
      </dsp:nvSpPr>
      <dsp:spPr>
        <a:xfrm>
          <a:off x="427642" y="1832304"/>
          <a:ext cx="1351012" cy="91615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baseline="0" smtClean="0"/>
            <a:t>Using outdated classes</a:t>
          </a:r>
          <a:endParaRPr lang="en-US" sz="2000" kern="1200"/>
        </a:p>
      </dsp:txBody>
      <dsp:txXfrm>
        <a:off x="427642" y="1832304"/>
        <a:ext cx="1351012" cy="916152"/>
      </dsp:txXfrm>
    </dsp:sp>
    <dsp:sp modelId="{FDFDBAC2-E2A4-4258-B029-A3B3C0CF14E0}">
      <dsp:nvSpPr>
        <dsp:cNvPr id="0" name=""/>
        <dsp:cNvSpPr/>
      </dsp:nvSpPr>
      <dsp:spPr>
        <a:xfrm>
          <a:off x="2067930" y="1171895"/>
          <a:ext cx="1271541" cy="12716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F481094-F1E1-4BCC-B2D0-7B2DCE5A8599}">
      <dsp:nvSpPr>
        <dsp:cNvPr id="0" name=""/>
        <dsp:cNvSpPr/>
      </dsp:nvSpPr>
      <dsp:spPr>
        <a:xfrm>
          <a:off x="533604" y="740718"/>
          <a:ext cx="1377503" cy="85767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baseline="0" smtClean="0"/>
            <a:t>Ignoring accessibility</a:t>
          </a:r>
          <a:endParaRPr lang="en-US" sz="2000" kern="1200"/>
        </a:p>
      </dsp:txBody>
      <dsp:txXfrm>
        <a:off x="533604" y="740718"/>
        <a:ext cx="1377503" cy="857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481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" name="Google Shape;11827;g2b7bf0188b3_0_24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8" name="Google Shape;11828;g2b7bf0188b3_0_24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25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0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56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709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99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477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24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422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88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546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01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798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328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041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121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150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740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83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31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76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" name="Google Shape;11827;g2b7bf0188b3_0_24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8" name="Google Shape;11828;g2b7bf0188b3_0_24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42775" y="1223650"/>
            <a:ext cx="4188000" cy="19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33275" y="3206750"/>
            <a:ext cx="27975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7400" y="-181528"/>
            <a:ext cx="1958050" cy="119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13" y="2117738"/>
            <a:ext cx="31788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720013" y="3805750"/>
            <a:ext cx="31788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4430163" y="2117738"/>
            <a:ext cx="31788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4430163" y="3805751"/>
            <a:ext cx="31788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12" y="1311604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 hasCustomPrompt="1"/>
          </p:nvPr>
        </p:nvSpPr>
        <p:spPr>
          <a:xfrm>
            <a:off x="4430169" y="1311604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12" y="2999616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4430169" y="2999616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9"/>
          </p:nvPr>
        </p:nvSpPr>
        <p:spPr>
          <a:xfrm>
            <a:off x="720012" y="1746338"/>
            <a:ext cx="317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720012" y="3434350"/>
            <a:ext cx="317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4"/>
          </p:nvPr>
        </p:nvSpPr>
        <p:spPr>
          <a:xfrm>
            <a:off x="4430163" y="1746338"/>
            <a:ext cx="317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4430163" y="3434350"/>
            <a:ext cx="317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-152398" y="-55075"/>
            <a:ext cx="9349023" cy="5293825"/>
            <a:chOff x="-152398" y="-55075"/>
            <a:chExt cx="9349023" cy="5293825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-152398" y="0"/>
              <a:ext cx="1284726" cy="5238750"/>
              <a:chOff x="-152398" y="0"/>
              <a:chExt cx="1284726" cy="5238750"/>
            </a:xfrm>
          </p:grpSpPr>
          <p:pic>
            <p:nvPicPr>
              <p:cNvPr id="86" name="Google Shape;86;p13"/>
              <p:cNvPicPr preferRelativeResize="0"/>
              <p:nvPr/>
            </p:nvPicPr>
            <p:blipFill rotWithShape="1">
              <a:blip r:embed="rId2">
                <a:alphaModFix/>
              </a:blip>
              <a:srcRect l="50661" b="57659"/>
              <a:stretch/>
            </p:blipFill>
            <p:spPr>
              <a:xfrm>
                <a:off x="-42247" y="3060950"/>
                <a:ext cx="1174575" cy="2177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42262" y="3548917"/>
                <a:ext cx="861934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13"/>
              <p:cNvPicPr preferRelativeResize="0"/>
              <p:nvPr/>
            </p:nvPicPr>
            <p:blipFill rotWithShape="1">
              <a:blip r:embed="rId4">
                <a:alphaModFix/>
              </a:blip>
              <a:srcRect t="22269" r="66435"/>
              <a:stretch/>
            </p:blipFill>
            <p:spPr>
              <a:xfrm flipH="1">
                <a:off x="-152398" y="0"/>
                <a:ext cx="1010275" cy="3702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Google Shape;89;p13"/>
            <p:cNvPicPr preferRelativeResize="0"/>
            <p:nvPr/>
          </p:nvPicPr>
          <p:blipFill rotWithShape="1">
            <a:blip r:embed="rId5">
              <a:alphaModFix/>
            </a:blip>
            <a:srcRect t="30783" r="57891" b="17876"/>
            <a:stretch/>
          </p:blipFill>
          <p:spPr>
            <a:xfrm>
              <a:off x="8133725" y="-55075"/>
              <a:ext cx="1062900" cy="2445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-480087" y="-62175"/>
            <a:ext cx="9890787" cy="5916100"/>
            <a:chOff x="-480087" y="-62175"/>
            <a:chExt cx="9890787" cy="5916100"/>
          </a:xfrm>
        </p:grpSpPr>
        <p:pic>
          <p:nvPicPr>
            <p:cNvPr id="141" name="Google Shape;141;p18"/>
            <p:cNvPicPr preferRelativeResize="0"/>
            <p:nvPr/>
          </p:nvPicPr>
          <p:blipFill rotWithShape="1">
            <a:blip r:embed="rId2">
              <a:alphaModFix/>
            </a:blip>
            <a:srcRect t="31060" r="60320" b="21849"/>
            <a:stretch/>
          </p:blipFill>
          <p:spPr>
            <a:xfrm rot="10800000" flipH="1">
              <a:off x="8218150" y="-62175"/>
              <a:ext cx="1116350" cy="185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765837" y="3425050"/>
              <a:ext cx="2714625" cy="214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 rotWithShape="1">
            <a:blip r:embed="rId4">
              <a:alphaModFix/>
            </a:blip>
            <a:srcRect t="23183" r="62910"/>
            <a:stretch/>
          </p:blipFill>
          <p:spPr>
            <a:xfrm>
              <a:off x="8294350" y="1611125"/>
              <a:ext cx="1116350" cy="365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20"/>
          <p:cNvGrpSpPr/>
          <p:nvPr/>
        </p:nvGrpSpPr>
        <p:grpSpPr>
          <a:xfrm>
            <a:off x="-296812" y="-181525"/>
            <a:ext cx="10145662" cy="5664834"/>
            <a:chOff x="-296812" y="-181525"/>
            <a:chExt cx="10145662" cy="5664834"/>
          </a:xfrm>
        </p:grpSpPr>
        <p:grpSp>
          <p:nvGrpSpPr>
            <p:cNvPr id="155" name="Google Shape;155;p20"/>
            <p:cNvGrpSpPr/>
            <p:nvPr/>
          </p:nvGrpSpPr>
          <p:grpSpPr>
            <a:xfrm>
              <a:off x="-296812" y="-181525"/>
              <a:ext cx="1429140" cy="5437375"/>
              <a:chOff x="-296812" y="-181525"/>
              <a:chExt cx="1429140" cy="5437375"/>
            </a:xfrm>
          </p:grpSpPr>
          <p:pic>
            <p:nvPicPr>
              <p:cNvPr id="156" name="Google Shape;156;p20"/>
              <p:cNvPicPr preferRelativeResize="0"/>
              <p:nvPr/>
            </p:nvPicPr>
            <p:blipFill rotWithShape="1">
              <a:blip r:embed="rId2">
                <a:alphaModFix/>
              </a:blip>
              <a:srcRect l="46030" r="5" b="56176"/>
              <a:stretch/>
            </p:blipFill>
            <p:spPr>
              <a:xfrm rot="10800000" flipH="1">
                <a:off x="-152398" y="-181525"/>
                <a:ext cx="1284725" cy="2254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Google Shape;157;p20"/>
              <p:cNvPicPr preferRelativeResize="0"/>
              <p:nvPr/>
            </p:nvPicPr>
            <p:blipFill rotWithShape="1">
              <a:blip r:embed="rId3">
                <a:alphaModFix/>
              </a:blip>
              <a:srcRect t="23183" r="62910"/>
              <a:stretch/>
            </p:blipFill>
            <p:spPr>
              <a:xfrm flipH="1">
                <a:off x="-296812" y="1597450"/>
                <a:ext cx="1116350" cy="3658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8" name="Google Shape;15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7890800" y="4289222"/>
              <a:ext cx="1958050" cy="1194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2">
            <a:alphaModFix/>
          </a:blip>
          <a:srcRect t="30783" r="57891" b="17876"/>
          <a:stretch/>
        </p:blipFill>
        <p:spPr>
          <a:xfrm rot="10800000">
            <a:off x="-84987" y="2852600"/>
            <a:ext cx="1062900" cy="24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55580" y="539500"/>
            <a:ext cx="35445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955550" y="1483150"/>
            <a:ext cx="3544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955550" y="3446450"/>
            <a:ext cx="35445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226" y="-80362"/>
            <a:ext cx="1666743" cy="530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4"/>
          <p:cNvGrpSpPr/>
          <p:nvPr/>
        </p:nvGrpSpPr>
        <p:grpSpPr>
          <a:xfrm>
            <a:off x="-2" y="0"/>
            <a:ext cx="9220202" cy="5143500"/>
            <a:chOff x="-2" y="0"/>
            <a:chExt cx="9220202" cy="5143500"/>
          </a:xfrm>
        </p:grpSpPr>
        <p:pic>
          <p:nvPicPr>
            <p:cNvPr id="180" name="Google Shape;180;p24"/>
            <p:cNvPicPr preferRelativeResize="0"/>
            <p:nvPr/>
          </p:nvPicPr>
          <p:blipFill rotWithShape="1">
            <a:blip r:embed="rId3">
              <a:alphaModFix/>
            </a:blip>
            <a:srcRect r="66432"/>
            <a:stretch/>
          </p:blipFill>
          <p:spPr>
            <a:xfrm>
              <a:off x="7659376" y="0"/>
              <a:ext cx="156082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4"/>
            <p:cNvPicPr preferRelativeResize="0"/>
            <p:nvPr/>
          </p:nvPicPr>
          <p:blipFill rotWithShape="1">
            <a:blip r:embed="rId3">
              <a:alphaModFix/>
            </a:blip>
            <a:srcRect l="34988"/>
            <a:stretch/>
          </p:blipFill>
          <p:spPr>
            <a:xfrm>
              <a:off x="-2" y="0"/>
              <a:ext cx="3022900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23183" r="62910"/>
          <a:stretch/>
        </p:blipFill>
        <p:spPr>
          <a:xfrm>
            <a:off x="8294350" y="-32600"/>
            <a:ext cx="1116350" cy="3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44975"/>
            <a:ext cx="3863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85097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2940675"/>
            <a:ext cx="38631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l="5083" r="28988" b="52033"/>
          <a:stretch/>
        </p:blipFill>
        <p:spPr>
          <a:xfrm>
            <a:off x="-620375" y="-694053"/>
            <a:ext cx="2423050" cy="24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-152406" y="-32600"/>
            <a:ext cx="9563106" cy="5392475"/>
            <a:chOff x="-152406" y="-32600"/>
            <a:chExt cx="9563106" cy="5392475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r="50835" b="57827"/>
            <a:stretch/>
          </p:blipFill>
          <p:spPr>
            <a:xfrm>
              <a:off x="8125972" y="3060950"/>
              <a:ext cx="1170425" cy="216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3">
              <a:alphaModFix/>
            </a:blip>
            <a:srcRect l="51402"/>
            <a:stretch/>
          </p:blipFill>
          <p:spPr>
            <a:xfrm>
              <a:off x="-152406" y="3216750"/>
              <a:ext cx="1319225" cy="214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282074" y="2866075"/>
              <a:ext cx="86193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"/>
            <p:cNvPicPr preferRelativeResize="0"/>
            <p:nvPr/>
          </p:nvPicPr>
          <p:blipFill rotWithShape="1">
            <a:blip r:embed="rId5">
              <a:alphaModFix/>
            </a:blip>
            <a:srcRect t="23183" r="62910"/>
            <a:stretch/>
          </p:blipFill>
          <p:spPr>
            <a:xfrm>
              <a:off x="8294350" y="-32600"/>
              <a:ext cx="1116350" cy="365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-556287" y="-699800"/>
            <a:ext cx="9966987" cy="5957600"/>
            <a:chOff x="-556287" y="-699800"/>
            <a:chExt cx="9966987" cy="5957600"/>
          </a:xfrm>
        </p:grpSpPr>
        <p:pic>
          <p:nvPicPr>
            <p:cNvPr id="28" name="Google Shape;28;p5"/>
            <p:cNvPicPr preferRelativeResize="0"/>
            <p:nvPr/>
          </p:nvPicPr>
          <p:blipFill rotWithShape="1">
            <a:blip r:embed="rId2">
              <a:alphaModFix/>
            </a:blip>
            <a:srcRect t="31060" r="60320" b="21849"/>
            <a:stretch/>
          </p:blipFill>
          <p:spPr>
            <a:xfrm>
              <a:off x="8218150" y="3403625"/>
              <a:ext cx="1116350" cy="185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842037" y="-414050"/>
              <a:ext cx="2714625" cy="214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4">
              <a:alphaModFix/>
            </a:blip>
            <a:srcRect t="23183" r="62910"/>
            <a:stretch/>
          </p:blipFill>
          <p:spPr>
            <a:xfrm>
              <a:off x="8294350" y="-32600"/>
              <a:ext cx="1116350" cy="3658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82074" y="3529847"/>
            <a:ext cx="86193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4815002" y="2327400"/>
            <a:ext cx="36090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713225" y="2327400"/>
            <a:ext cx="36090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713225" y="1754850"/>
            <a:ext cx="360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815000" y="1754850"/>
            <a:ext cx="360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-67181" y="-76200"/>
            <a:ext cx="9477880" cy="5306300"/>
            <a:chOff x="-67181" y="-76200"/>
            <a:chExt cx="9477880" cy="5306300"/>
          </a:xfrm>
        </p:grpSpPr>
        <p:grpSp>
          <p:nvGrpSpPr>
            <p:cNvPr id="40" name="Google Shape;40;p6"/>
            <p:cNvGrpSpPr/>
            <p:nvPr/>
          </p:nvGrpSpPr>
          <p:grpSpPr>
            <a:xfrm>
              <a:off x="8125972" y="-32600"/>
              <a:ext cx="1284727" cy="5262700"/>
              <a:chOff x="8125972" y="-32600"/>
              <a:chExt cx="1284727" cy="5262700"/>
            </a:xfrm>
          </p:grpSpPr>
          <p:pic>
            <p:nvPicPr>
              <p:cNvPr id="41" name="Google Shape;41;p6"/>
              <p:cNvPicPr preferRelativeResize="0"/>
              <p:nvPr/>
            </p:nvPicPr>
            <p:blipFill rotWithShape="1">
              <a:blip r:embed="rId2">
                <a:alphaModFix/>
              </a:blip>
              <a:srcRect r="50835" b="57827"/>
              <a:stretch/>
            </p:blipFill>
            <p:spPr>
              <a:xfrm>
                <a:off x="8125972" y="3060950"/>
                <a:ext cx="1170425" cy="2169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8282074" y="2866075"/>
                <a:ext cx="861934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43;p6"/>
              <p:cNvPicPr preferRelativeResize="0"/>
              <p:nvPr/>
            </p:nvPicPr>
            <p:blipFill rotWithShape="1">
              <a:blip r:embed="rId4">
                <a:alphaModFix/>
              </a:blip>
              <a:srcRect t="23183" r="62910"/>
              <a:stretch/>
            </p:blipFill>
            <p:spPr>
              <a:xfrm>
                <a:off x="8294350" y="-32600"/>
                <a:ext cx="1116350" cy="3658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" name="Google Shape;44;p6"/>
            <p:cNvPicPr preferRelativeResize="0"/>
            <p:nvPr/>
          </p:nvPicPr>
          <p:blipFill rotWithShape="1">
            <a:blip r:embed="rId5">
              <a:alphaModFix/>
            </a:blip>
            <a:srcRect r="66432"/>
            <a:stretch/>
          </p:blipFill>
          <p:spPr>
            <a:xfrm flipH="1">
              <a:off x="-67181" y="-76200"/>
              <a:ext cx="787175" cy="25940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88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20000" y="1590900"/>
            <a:ext cx="4804500" cy="29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924550" y="0"/>
            <a:ext cx="32193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30783" r="57891" b="17876"/>
          <a:stretch/>
        </p:blipFill>
        <p:spPr>
          <a:xfrm rot="10800000">
            <a:off x="-84987" y="2852600"/>
            <a:ext cx="1062900" cy="24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731475" y="1728125"/>
            <a:ext cx="36993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2"/>
          </p:nvPr>
        </p:nvSpPr>
        <p:spPr>
          <a:xfrm>
            <a:off x="720000" y="1728125"/>
            <a:ext cx="36993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-556287" y="-699800"/>
            <a:ext cx="9966987" cy="5957600"/>
            <a:chOff x="-556287" y="-699800"/>
            <a:chExt cx="9966987" cy="5957600"/>
          </a:xfrm>
        </p:grpSpPr>
        <p:pic>
          <p:nvPicPr>
            <p:cNvPr id="58" name="Google Shape;58;p9"/>
            <p:cNvPicPr preferRelativeResize="0"/>
            <p:nvPr/>
          </p:nvPicPr>
          <p:blipFill rotWithShape="1">
            <a:blip r:embed="rId2">
              <a:alphaModFix/>
            </a:blip>
            <a:srcRect t="31060" r="60320" b="21849"/>
            <a:stretch/>
          </p:blipFill>
          <p:spPr>
            <a:xfrm>
              <a:off x="8218150" y="3403625"/>
              <a:ext cx="1116350" cy="185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842037" y="-414050"/>
              <a:ext cx="2714625" cy="214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9"/>
            <p:cNvPicPr preferRelativeResize="0"/>
            <p:nvPr/>
          </p:nvPicPr>
          <p:blipFill rotWithShape="1">
            <a:blip r:embed="rId4">
              <a:alphaModFix/>
            </a:blip>
            <a:srcRect t="23183" r="62910"/>
            <a:stretch/>
          </p:blipFill>
          <p:spPr>
            <a:xfrm>
              <a:off x="8294350" y="-32600"/>
              <a:ext cx="1116350" cy="3658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Google Shape;6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82074" y="3529847"/>
            <a:ext cx="86193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720000" y="3714750"/>
            <a:ext cx="7704000" cy="872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3976375" y="1647213"/>
            <a:ext cx="4454400" cy="10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976375" y="2747188"/>
            <a:ext cx="44544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7400" y="-181528"/>
            <a:ext cx="1958050" cy="119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ague Spartan"/>
              <a:buNone/>
              <a:defRPr sz="3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ague Spartan"/>
              <a:buNone/>
              <a:defRPr sz="3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ague Spartan"/>
              <a:buNone/>
              <a:defRPr sz="3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ague Spartan"/>
              <a:buNone/>
              <a:defRPr sz="3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ague Spartan"/>
              <a:buNone/>
              <a:defRPr sz="3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ague Spartan"/>
              <a:buNone/>
              <a:defRPr sz="3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ague Spartan"/>
              <a:buNone/>
              <a:defRPr sz="3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ague Spartan"/>
              <a:buNone/>
              <a:defRPr sz="3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ague Spartan"/>
              <a:buNone/>
              <a:defRPr sz="30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9" r:id="rId10"/>
    <p:sldLayoutId id="2147483664" r:id="rId11"/>
    <p:sldLayoutId id="2147483666" r:id="rId12"/>
    <p:sldLayoutId id="2147483668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8"/>
          <p:cNvGrpSpPr/>
          <p:nvPr/>
        </p:nvGrpSpPr>
        <p:grpSpPr>
          <a:xfrm>
            <a:off x="-50275" y="-80362"/>
            <a:ext cx="5715000" cy="5304225"/>
            <a:chOff x="-50275" y="-80362"/>
            <a:chExt cx="5715000" cy="5304225"/>
          </a:xfrm>
        </p:grpSpPr>
        <p:pic>
          <p:nvPicPr>
            <p:cNvPr id="193" name="Google Shape;19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6" y="-80362"/>
              <a:ext cx="1666743" cy="53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8"/>
            <p:cNvPicPr preferRelativeResize="0"/>
            <p:nvPr/>
          </p:nvPicPr>
          <p:blipFill rotWithShape="1">
            <a:blip r:embed="rId4">
              <a:alphaModFix/>
            </a:blip>
            <a:srcRect l="1342" r="18258"/>
            <a:stretch/>
          </p:blipFill>
          <p:spPr>
            <a:xfrm>
              <a:off x="-50275" y="404675"/>
              <a:ext cx="5715000" cy="4738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8"/>
          <p:cNvSpPr txBox="1">
            <a:spLocks noGrp="1"/>
          </p:cNvSpPr>
          <p:nvPr>
            <p:ph type="ctrTitle"/>
          </p:nvPr>
        </p:nvSpPr>
        <p:spPr>
          <a:xfrm>
            <a:off x="3143470" y="1423320"/>
            <a:ext cx="3380792" cy="764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BOOTSTRAP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5633275" y="3206750"/>
            <a:ext cx="27975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Aatazaz Hussain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23-arid-771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401391" y="1983100"/>
            <a:ext cx="135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EDUAID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2808573" y="375473"/>
            <a:ext cx="3166200" cy="5727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Local Linking</a:t>
            </a:r>
            <a:endParaRPr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524741" y="1381369"/>
            <a:ext cx="4021281" cy="5727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Steps </a:t>
            </a:r>
            <a:r>
              <a:rPr lang="en-US" dirty="0"/>
              <a:t>to Link Bootstrap to </a:t>
            </a:r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5444836" y="1826857"/>
            <a:ext cx="3290084" cy="443707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dirty="0" smtClean="0"/>
              <a:t>When to choose Local linking</a:t>
            </a:r>
            <a:endParaRPr lang="en-US" sz="1800" dirty="0"/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524741" y="2048711"/>
            <a:ext cx="4608368" cy="2492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 Bootstrap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 to the official Bootstrap website and download the compiled CSS and JS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project folders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 folders named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inside your project directory.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Place files in folders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Move bootstrap.min.css into the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folder and bootstrap.bundle.min.js into the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folder.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local links in HTML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&lt;link&gt; tag in the &lt;head&gt; to link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/bootstrap.min.css and &lt;script&gt; tag before &lt;/body&gt; to link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/bootstrap.bundle.min.js.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 and open your HTML file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page will now use the locally stored Bootstrap files.</a:t>
            </a: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44835" y="2387265"/>
            <a:ext cx="3290084" cy="181588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working offline without internet access.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customizing Bootstrap files directly.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you want full control over file versions.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hosting on a private or restricted network.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5" name="Google Shape;12465;p66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Example Linking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51" y="277625"/>
            <a:ext cx="6134100" cy="469582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614476" y="2209814"/>
            <a:ext cx="2391301" cy="116955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 sure you've downloaded Bootstrap files and placed them in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correct folders (e.g.,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 and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/). </a:t>
            </a:r>
          </a:p>
        </p:txBody>
      </p:sp>
    </p:spTree>
    <p:extLst>
      <p:ext uri="{BB962C8B-B14F-4D97-AF65-F5344CB8AC3E}">
        <p14:creationId xmlns:p14="http://schemas.microsoft.com/office/powerpoint/2010/main" val="68273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713225" y="2244975"/>
            <a:ext cx="3863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Bootstrap </a:t>
            </a:r>
            <a:r>
              <a:rPr lang="en" dirty="0" smtClean="0"/>
              <a:t>Components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2"/>
          </p:nvPr>
        </p:nvSpPr>
        <p:spPr>
          <a:xfrm>
            <a:off x="713225" y="9812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1"/>
          </p:nvPr>
        </p:nvSpPr>
        <p:spPr>
          <a:xfrm>
            <a:off x="713225" y="2940675"/>
            <a:ext cx="38631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Explaination , Usage and Example</a:t>
            </a:r>
            <a:endParaRPr dirty="0"/>
          </a:p>
        </p:txBody>
      </p:sp>
      <p:grpSp>
        <p:nvGrpSpPr>
          <p:cNvPr id="237" name="Google Shape;237;p32"/>
          <p:cNvGrpSpPr/>
          <p:nvPr/>
        </p:nvGrpSpPr>
        <p:grpSpPr>
          <a:xfrm>
            <a:off x="5204325" y="-164062"/>
            <a:ext cx="3939675" cy="5513774"/>
            <a:chOff x="5204325" y="-164062"/>
            <a:chExt cx="3939675" cy="5513774"/>
          </a:xfrm>
        </p:grpSpPr>
        <p:pic>
          <p:nvPicPr>
            <p:cNvPr id="238" name="Google Shape;238;p32"/>
            <p:cNvPicPr preferRelativeResize="0"/>
            <p:nvPr/>
          </p:nvPicPr>
          <p:blipFill rotWithShape="1">
            <a:blip r:embed="rId3">
              <a:alphaModFix/>
            </a:blip>
            <a:srcRect t="16971"/>
            <a:stretch/>
          </p:blipFill>
          <p:spPr>
            <a:xfrm>
              <a:off x="6764025" y="-164062"/>
              <a:ext cx="1666750" cy="5513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2"/>
            <p:cNvPicPr preferRelativeResize="0"/>
            <p:nvPr/>
          </p:nvPicPr>
          <p:blipFill rotWithShape="1">
            <a:blip r:embed="rId4">
              <a:alphaModFix/>
            </a:blip>
            <a:srcRect t="33647"/>
            <a:stretch/>
          </p:blipFill>
          <p:spPr>
            <a:xfrm>
              <a:off x="5204325" y="1485100"/>
              <a:ext cx="3939675" cy="36583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302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Navbar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0000" y="2790806"/>
            <a:ext cx="3896591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dirty="0" err="1"/>
              <a:t>navbar</a:t>
            </a:r>
            <a:r>
              <a:rPr lang="en-US" dirty="0"/>
              <a:t> (navigation bar) is a section at the top or side of a website that contains links to different pages or sections. It helps users easily move around the website. In Bootstrap, it's built with ready-made classes to make it responsive and stylish.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000" y="2220137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Navbar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10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83288" y="2683085"/>
            <a:ext cx="2547242" cy="16004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navigation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Organized layout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Space-saving design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 structure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access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responsiveness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Branding support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</a:t>
            </a:r>
            <a:r>
              <a:rPr lang="en-US" dirty="0" err="1" smtClean="0"/>
              <a:t>Navbar</a:t>
            </a:r>
            <a:r>
              <a:rPr lang="en-US" dirty="0" smtClean="0"/>
              <a:t> ?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417993"/>
            <a:ext cx="52387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Navbar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65147"/>
              </p:ext>
            </p:extLst>
          </p:nvPr>
        </p:nvGraphicFramePr>
        <p:xfrm>
          <a:off x="1026478" y="1137803"/>
          <a:ext cx="7106302" cy="343574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38237">
                  <a:extLst>
                    <a:ext uri="{9D8B030D-6E8A-4147-A177-3AD203B41FA5}">
                      <a16:colId xmlns:a16="http://schemas.microsoft.com/office/drawing/2014/main" val="1455654354"/>
                    </a:ext>
                  </a:extLst>
                </a:gridCol>
                <a:gridCol w="5368065">
                  <a:extLst>
                    <a:ext uri="{9D8B030D-6E8A-4147-A177-3AD203B41FA5}">
                      <a16:colId xmlns:a16="http://schemas.microsoft.com/office/drawing/2014/main" val="436041433"/>
                    </a:ext>
                  </a:extLst>
                </a:gridCol>
              </a:tblGrid>
              <a:tr h="280025">
                <a:tc>
                  <a:txBody>
                    <a:bodyPr/>
                    <a:lstStyle/>
                    <a:p>
                      <a:r>
                        <a:rPr lang="en-US" sz="1300" b="1" dirty="0"/>
                        <a:t>Class Name</a:t>
                      </a:r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Description</a:t>
                      </a:r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252922138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navbar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 class to create a responsive navigation bar.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736855176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navbar</a:t>
                      </a:r>
                      <a:r>
                        <a:rPr lang="en-US" dirty="0" smtClean="0"/>
                        <a:t>-expand-</a:t>
                      </a:r>
                      <a:r>
                        <a:rPr lang="en-US" dirty="0" err="1" smtClean="0"/>
                        <a:t>lg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Expands the </a:t>
                      </a:r>
                      <a:r>
                        <a:rPr lang="en-US" dirty="0" err="1" smtClean="0"/>
                        <a:t>navbar</a:t>
                      </a:r>
                      <a:r>
                        <a:rPr lang="en-US" dirty="0" smtClean="0"/>
                        <a:t> on large screens, collapses on smaller ones.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397427313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navbar</a:t>
                      </a:r>
                      <a:r>
                        <a:rPr lang="en-US" dirty="0" smtClean="0"/>
                        <a:t>-light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 text colors for dark or light backgrounds.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3041056146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navbar</a:t>
                      </a:r>
                      <a:r>
                        <a:rPr lang="en-US" dirty="0" smtClean="0"/>
                        <a:t>-brand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Styles the logo or brand name inside the </a:t>
                      </a:r>
                      <a:r>
                        <a:rPr lang="en-US" dirty="0" err="1" smtClean="0"/>
                        <a:t>navbar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183734273"/>
                  </a:ext>
                </a:extLst>
              </a:tr>
              <a:tr h="28002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navbar-nav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Groups the navigation links in the collapsible area.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2786626314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nav</a:t>
                      </a:r>
                      <a:r>
                        <a:rPr lang="en-US" dirty="0" smtClean="0"/>
                        <a:t>-item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 to define each item (link) in the </a:t>
                      </a:r>
                      <a:r>
                        <a:rPr lang="en-US" dirty="0" err="1" smtClean="0"/>
                        <a:t>navbar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210720941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nav</a:t>
                      </a:r>
                      <a:r>
                        <a:rPr lang="en-US" dirty="0" smtClean="0"/>
                        <a:t>-link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Applies Bootstrap styles to the navigation links.</a:t>
                      </a:r>
                      <a:endParaRPr lang="en-US" dirty="0"/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412178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5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487768"/>
            <a:ext cx="7972425" cy="3657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err="1" smtClean="0"/>
              <a:t>Navbar</a:t>
            </a:r>
            <a:r>
              <a:rPr lang="en-US" dirty="0" smtClean="0"/>
              <a:t> Example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7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Accordion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0000" y="1921094"/>
            <a:ext cx="3896591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An accordion in Bootstrap is a component that groups content into expandable and collapsible sections. Each section has a header that you can click to show or hide its content. Accordions help organize long content in a compact, space-saving 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Accordion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Accordion ? </a:t>
            </a:r>
            <a:endParaRPr lang="en-US" dirty="0"/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83225" y="2698146"/>
            <a:ext cx="2547305" cy="15696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 saving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navigation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Organized content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UI</a:t>
            </a:r>
          </a:p>
        </p:txBody>
      </p:sp>
    </p:spTree>
    <p:extLst>
      <p:ext uri="{BB962C8B-B14F-4D97-AF65-F5344CB8AC3E}">
        <p14:creationId xmlns:p14="http://schemas.microsoft.com/office/powerpoint/2010/main" val="308361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Accordion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159324"/>
              </p:ext>
            </p:extLst>
          </p:nvPr>
        </p:nvGraphicFramePr>
        <p:xfrm>
          <a:off x="720000" y="1137803"/>
          <a:ext cx="7704000" cy="34457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52000">
                  <a:extLst>
                    <a:ext uri="{9D8B030D-6E8A-4147-A177-3AD203B41FA5}">
                      <a16:colId xmlns:a16="http://schemas.microsoft.com/office/drawing/2014/main" val="1455654354"/>
                    </a:ext>
                  </a:extLst>
                </a:gridCol>
                <a:gridCol w="3852000">
                  <a:extLst>
                    <a:ext uri="{9D8B030D-6E8A-4147-A177-3AD203B41FA5}">
                      <a16:colId xmlns:a16="http://schemas.microsoft.com/office/drawing/2014/main" val="436041433"/>
                    </a:ext>
                  </a:extLst>
                </a:gridCol>
              </a:tblGrid>
              <a:tr h="280025">
                <a:tc>
                  <a:txBody>
                    <a:bodyPr/>
                    <a:lstStyle/>
                    <a:p>
                      <a:r>
                        <a:rPr lang="en-US" sz="1300" dirty="0"/>
                        <a:t>Class Name</a:t>
                      </a:r>
                      <a:endParaRPr lang="en-US" sz="1300" b="1" dirty="0"/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  <a:endParaRPr lang="en-US" sz="1300" b="1" dirty="0"/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252922138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sz="1300"/>
                        <a:t>accordion</a:t>
                      </a:r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The main container that wraps all accordion items.</a:t>
                      </a:r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736855176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sz="1300"/>
                        <a:t>accordion-item</a:t>
                      </a:r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Represents each individual item inside the accordion.</a:t>
                      </a:r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397427313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sz="1300"/>
                        <a:t>accordion-header</a:t>
                      </a:r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Defines the header section that contains the button.</a:t>
                      </a:r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3041056146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sz="1300"/>
                        <a:t>accordion-button</a:t>
                      </a:r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Styles the clickable button that expands/collapses the content.</a:t>
                      </a:r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183734273"/>
                  </a:ext>
                </a:extLst>
              </a:tr>
              <a:tr h="280025">
                <a:tc>
                  <a:txBody>
                    <a:bodyPr/>
                    <a:lstStyle/>
                    <a:p>
                      <a:r>
                        <a:rPr lang="en-US" sz="1300"/>
                        <a:t>accordion-collapse</a:t>
                      </a:r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Controls the visibility of the content section.</a:t>
                      </a:r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2786626314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sz="1300"/>
                        <a:t>accordion-body</a:t>
                      </a:r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Holds the actual content that is shown/hidden when the button is clicked.</a:t>
                      </a:r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1210720941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r>
                        <a:rPr lang="en-US" sz="1300"/>
                        <a:t>collapse</a:t>
                      </a:r>
                    </a:p>
                  </a:txBody>
                  <a:tcPr marL="84007" marR="84007" marT="42004" marB="42004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Bootstrap utility class to hide/show collapsible content (used with JavaScript).</a:t>
                      </a:r>
                    </a:p>
                  </a:txBody>
                  <a:tcPr marL="84007" marR="84007" marT="42004" marB="42004" anchor="ctr"/>
                </a:tc>
                <a:extLst>
                  <a:ext uri="{0D108BD9-81ED-4DB2-BD59-A6C34878D82A}">
                    <a16:rowId xmlns:a16="http://schemas.microsoft.com/office/drawing/2014/main" val="412178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55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Accordion Example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91" y="202948"/>
            <a:ext cx="7603608" cy="40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7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Accordion Example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89" y="1176897"/>
            <a:ext cx="7241222" cy="1630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89" y="2966918"/>
            <a:ext cx="7241222" cy="18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subTitle" idx="15"/>
          </p:nvPr>
        </p:nvSpPr>
        <p:spPr>
          <a:xfrm>
            <a:off x="4430163" y="3434350"/>
            <a:ext cx="317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Layout</a:t>
            </a:r>
            <a:endParaRPr dirty="0"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13"/>
          </p:nvPr>
        </p:nvSpPr>
        <p:spPr>
          <a:xfrm>
            <a:off x="720012" y="3434350"/>
            <a:ext cx="317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Components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9"/>
          </p:nvPr>
        </p:nvSpPr>
        <p:spPr>
          <a:xfrm>
            <a:off x="720012" y="1746338"/>
            <a:ext cx="317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Introduction</a:t>
            </a:r>
            <a:endParaRPr sz="1800"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 idx="5"/>
          </p:nvPr>
        </p:nvSpPr>
        <p:spPr>
          <a:xfrm>
            <a:off x="720012" y="1311604"/>
            <a:ext cx="86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5" name="Google Shape;215;p30"/>
          <p:cNvSpPr txBox="1">
            <a:spLocks noGrp="1"/>
          </p:cNvSpPr>
          <p:nvPr>
            <p:ph type="subTitle" idx="3"/>
          </p:nvPr>
        </p:nvSpPr>
        <p:spPr>
          <a:xfrm>
            <a:off x="4430163" y="2117738"/>
            <a:ext cx="31788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 size and media Demensions</a:t>
            </a:r>
            <a:endParaRPr dirty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1"/>
          </p:nvPr>
        </p:nvSpPr>
        <p:spPr>
          <a:xfrm>
            <a:off x="720013" y="2117738"/>
            <a:ext cx="31788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  , history , linking and file structure in Bootstrap </a:t>
            </a:r>
            <a:endParaRPr dirty="0"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2"/>
          </p:nvPr>
        </p:nvSpPr>
        <p:spPr>
          <a:xfrm>
            <a:off x="720013" y="3805750"/>
            <a:ext cx="31788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</a:t>
            </a:r>
            <a:r>
              <a:rPr lang="en" dirty="0" smtClean="0"/>
              <a:t>avbar , carousels , cards , dropdowns , buttons , popover , paginations , modals</a:t>
            </a:r>
            <a:endParaRPr dirty="0"/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4"/>
          </p:nvPr>
        </p:nvSpPr>
        <p:spPr>
          <a:xfrm>
            <a:off x="4430163" y="3805751"/>
            <a:ext cx="31788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Grid layout and Gutter classes</a:t>
            </a:r>
            <a:endParaRPr dirty="0"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 idx="6"/>
          </p:nvPr>
        </p:nvSpPr>
        <p:spPr>
          <a:xfrm>
            <a:off x="4430169" y="1311604"/>
            <a:ext cx="86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 idx="7"/>
          </p:nvPr>
        </p:nvSpPr>
        <p:spPr>
          <a:xfrm>
            <a:off x="720012" y="2999616"/>
            <a:ext cx="86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title" idx="8"/>
          </p:nvPr>
        </p:nvSpPr>
        <p:spPr>
          <a:xfrm>
            <a:off x="4430169" y="2999616"/>
            <a:ext cx="86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subTitle" idx="14"/>
          </p:nvPr>
        </p:nvSpPr>
        <p:spPr>
          <a:xfrm>
            <a:off x="4430163" y="1746338"/>
            <a:ext cx="3178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Breakpoints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0000" y="1921094"/>
            <a:ext cx="3896591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b="1" dirty="0"/>
              <a:t>Alerts</a:t>
            </a:r>
            <a:r>
              <a:rPr lang="en-US" dirty="0"/>
              <a:t> in Bootstrap are small, colored message boxes used to show important information like success, error, warning, or info messages to users. They help grab attention and quickly communicate feedback or status.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Alerts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Alerts ? 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75711" y="2658886"/>
            <a:ext cx="2498887" cy="13849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success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Give warnings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Share info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dismissal</a:t>
            </a:r>
          </a:p>
        </p:txBody>
      </p:sp>
    </p:spTree>
    <p:extLst>
      <p:ext uri="{BB962C8B-B14F-4D97-AF65-F5344CB8AC3E}">
        <p14:creationId xmlns:p14="http://schemas.microsoft.com/office/powerpoint/2010/main" val="153969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Alerts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230690"/>
              </p:ext>
            </p:extLst>
          </p:nvPr>
        </p:nvGraphicFramePr>
        <p:xfrm>
          <a:off x="720000" y="1129553"/>
          <a:ext cx="7704000" cy="34610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52000">
                  <a:extLst>
                    <a:ext uri="{9D8B030D-6E8A-4147-A177-3AD203B41FA5}">
                      <a16:colId xmlns:a16="http://schemas.microsoft.com/office/drawing/2014/main" val="1053155647"/>
                    </a:ext>
                  </a:extLst>
                </a:gridCol>
                <a:gridCol w="3852000">
                  <a:extLst>
                    <a:ext uri="{9D8B030D-6E8A-4147-A177-3AD203B41FA5}">
                      <a16:colId xmlns:a16="http://schemas.microsoft.com/office/drawing/2014/main" val="3940581708"/>
                    </a:ext>
                  </a:extLst>
                </a:gridCol>
              </a:tblGrid>
              <a:tr h="270241">
                <a:tc>
                  <a:txBody>
                    <a:bodyPr/>
                    <a:lstStyle/>
                    <a:p>
                      <a:r>
                        <a:rPr lang="en-US" sz="1300"/>
                        <a:t>Alert Class</a:t>
                      </a:r>
                    </a:p>
                  </a:txBody>
                  <a:tcPr marL="81991" marR="81991" marT="40996" marB="40996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 Case Description</a:t>
                      </a:r>
                    </a:p>
                  </a:txBody>
                  <a:tcPr marL="81991" marR="81991" marT="40996" marB="40996" anchor="ctr"/>
                </a:tc>
                <a:extLst>
                  <a:ext uri="{0D108BD9-81ED-4DB2-BD59-A6C34878D82A}">
                    <a16:rowId xmlns:a16="http://schemas.microsoft.com/office/drawing/2014/main" val="2938125900"/>
                  </a:ext>
                </a:extLst>
              </a:tr>
              <a:tr h="461380">
                <a:tc>
                  <a:txBody>
                    <a:bodyPr/>
                    <a:lstStyle/>
                    <a:p>
                      <a:r>
                        <a:rPr lang="en-US" sz="1300"/>
                        <a:t>alert-primary</a:t>
                      </a:r>
                    </a:p>
                  </a:txBody>
                  <a:tcPr marL="81991" marR="81991" marT="40996" marB="40996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for general information or primary messages.</a:t>
                      </a:r>
                    </a:p>
                  </a:txBody>
                  <a:tcPr marL="81991" marR="81991" marT="40996" marB="40996" anchor="ctr"/>
                </a:tc>
                <a:extLst>
                  <a:ext uri="{0D108BD9-81ED-4DB2-BD59-A6C34878D82A}">
                    <a16:rowId xmlns:a16="http://schemas.microsoft.com/office/drawing/2014/main" val="2320316976"/>
                  </a:ext>
                </a:extLst>
              </a:tr>
              <a:tr h="461380">
                <a:tc>
                  <a:txBody>
                    <a:bodyPr/>
                    <a:lstStyle/>
                    <a:p>
                      <a:r>
                        <a:rPr lang="en-US" sz="1300"/>
                        <a:t>alert-secondary</a:t>
                      </a:r>
                    </a:p>
                  </a:txBody>
                  <a:tcPr marL="81991" marR="81991" marT="40996" marB="40996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for neutral or secondary contextual messages.</a:t>
                      </a:r>
                    </a:p>
                  </a:txBody>
                  <a:tcPr marL="81991" marR="81991" marT="40996" marB="40996" anchor="ctr"/>
                </a:tc>
                <a:extLst>
                  <a:ext uri="{0D108BD9-81ED-4DB2-BD59-A6C34878D82A}">
                    <a16:rowId xmlns:a16="http://schemas.microsoft.com/office/drawing/2014/main" val="577064348"/>
                  </a:ext>
                </a:extLst>
              </a:tr>
              <a:tr h="461380">
                <a:tc>
                  <a:txBody>
                    <a:bodyPr/>
                    <a:lstStyle/>
                    <a:p>
                      <a:r>
                        <a:rPr lang="en-US" sz="1300"/>
                        <a:t>alert-success</a:t>
                      </a:r>
                    </a:p>
                  </a:txBody>
                  <a:tcPr marL="81991" marR="81991" marT="40996" marB="40996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Indicates a successful or positive action/message.</a:t>
                      </a:r>
                    </a:p>
                  </a:txBody>
                  <a:tcPr marL="81991" marR="81991" marT="40996" marB="40996" anchor="ctr"/>
                </a:tc>
                <a:extLst>
                  <a:ext uri="{0D108BD9-81ED-4DB2-BD59-A6C34878D82A}">
                    <a16:rowId xmlns:a16="http://schemas.microsoft.com/office/drawing/2014/main" val="4204563065"/>
                  </a:ext>
                </a:extLst>
              </a:tr>
              <a:tr h="270241">
                <a:tc>
                  <a:txBody>
                    <a:bodyPr/>
                    <a:lstStyle/>
                    <a:p>
                      <a:r>
                        <a:rPr lang="en-US" sz="1300"/>
                        <a:t>alert-danger</a:t>
                      </a:r>
                    </a:p>
                  </a:txBody>
                  <a:tcPr marL="81991" marR="81991" marT="40996" marB="40996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Indicates a dangerous or error message.</a:t>
                      </a:r>
                    </a:p>
                  </a:txBody>
                  <a:tcPr marL="81991" marR="81991" marT="40996" marB="40996" anchor="ctr"/>
                </a:tc>
                <a:extLst>
                  <a:ext uri="{0D108BD9-81ED-4DB2-BD59-A6C34878D82A}">
                    <a16:rowId xmlns:a16="http://schemas.microsoft.com/office/drawing/2014/main" val="2892555734"/>
                  </a:ext>
                </a:extLst>
              </a:tr>
              <a:tr h="270241">
                <a:tc>
                  <a:txBody>
                    <a:bodyPr/>
                    <a:lstStyle/>
                    <a:p>
                      <a:r>
                        <a:rPr lang="en-US" sz="1300"/>
                        <a:t>alert-warning</a:t>
                      </a:r>
                    </a:p>
                  </a:txBody>
                  <a:tcPr marL="81991" marR="81991" marT="40996" marB="40996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for warnings that need user attention.</a:t>
                      </a:r>
                    </a:p>
                  </a:txBody>
                  <a:tcPr marL="81991" marR="81991" marT="40996" marB="40996" anchor="ctr"/>
                </a:tc>
                <a:extLst>
                  <a:ext uri="{0D108BD9-81ED-4DB2-BD59-A6C34878D82A}">
                    <a16:rowId xmlns:a16="http://schemas.microsoft.com/office/drawing/2014/main" val="1420973379"/>
                  </a:ext>
                </a:extLst>
              </a:tr>
              <a:tr h="461380">
                <a:tc>
                  <a:txBody>
                    <a:bodyPr/>
                    <a:lstStyle/>
                    <a:p>
                      <a:r>
                        <a:rPr lang="en-US" sz="1300"/>
                        <a:t>alert-info</a:t>
                      </a:r>
                    </a:p>
                  </a:txBody>
                  <a:tcPr marL="81991" marR="81991" marT="40996" marB="40996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for informational messages that are neutral.</a:t>
                      </a:r>
                    </a:p>
                  </a:txBody>
                  <a:tcPr marL="81991" marR="81991" marT="40996" marB="40996" anchor="ctr"/>
                </a:tc>
                <a:extLst>
                  <a:ext uri="{0D108BD9-81ED-4DB2-BD59-A6C34878D82A}">
                    <a16:rowId xmlns:a16="http://schemas.microsoft.com/office/drawing/2014/main" val="2700173236"/>
                  </a:ext>
                </a:extLst>
              </a:tr>
              <a:tr h="461380">
                <a:tc>
                  <a:txBody>
                    <a:bodyPr/>
                    <a:lstStyle/>
                    <a:p>
                      <a:r>
                        <a:rPr lang="en-US" sz="1300"/>
                        <a:t>alert-light</a:t>
                      </a:r>
                    </a:p>
                  </a:txBody>
                  <a:tcPr marL="81991" marR="81991" marT="40996" marB="40996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for light background alerts with subtle info.</a:t>
                      </a:r>
                    </a:p>
                  </a:txBody>
                  <a:tcPr marL="81991" marR="81991" marT="40996" marB="40996" anchor="ctr"/>
                </a:tc>
                <a:extLst>
                  <a:ext uri="{0D108BD9-81ED-4DB2-BD59-A6C34878D82A}">
                    <a16:rowId xmlns:a16="http://schemas.microsoft.com/office/drawing/2014/main" val="2553676224"/>
                  </a:ext>
                </a:extLst>
              </a:tr>
              <a:tr h="270241">
                <a:tc>
                  <a:txBody>
                    <a:bodyPr/>
                    <a:lstStyle/>
                    <a:p>
                      <a:r>
                        <a:rPr lang="en-US" sz="1300"/>
                        <a:t>alert-dark</a:t>
                      </a:r>
                    </a:p>
                  </a:txBody>
                  <a:tcPr marL="81991" marR="81991" marT="40996" marB="40996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Used for dark background alerts for emphasis.</a:t>
                      </a:r>
                    </a:p>
                  </a:txBody>
                  <a:tcPr marL="81991" marR="81991" marT="40996" marB="40996" anchor="ctr"/>
                </a:tc>
                <a:extLst>
                  <a:ext uri="{0D108BD9-81ED-4DB2-BD59-A6C34878D82A}">
                    <a16:rowId xmlns:a16="http://schemas.microsoft.com/office/drawing/2014/main" val="3642900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8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Alerts Example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68" y="425080"/>
            <a:ext cx="7400261" cy="37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Alert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0" y="3170652"/>
            <a:ext cx="4294155" cy="1728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325" y="1171186"/>
            <a:ext cx="4294155" cy="19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Buttons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Buttons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Buttons ? 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3185" y="1886519"/>
            <a:ext cx="4003406" cy="13849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Bootstrap, a button is a styled HTML element (&lt;button&gt; or &lt;a&gt; or &lt;input&gt;) that performs actions like submitting a form, triggering modals, or navigating pages. Bootstrap provides ready-made classes to make buttons look professional and responsive with minimal effort. 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75275" y="2658715"/>
            <a:ext cx="2655255" cy="13849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Trigger 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Consistent styling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Responsive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JS component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Reusable styles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Better UX</a:t>
            </a:r>
          </a:p>
        </p:txBody>
      </p:sp>
    </p:spTree>
    <p:extLst>
      <p:ext uri="{BB962C8B-B14F-4D97-AF65-F5344CB8AC3E}">
        <p14:creationId xmlns:p14="http://schemas.microsoft.com/office/powerpoint/2010/main" val="313523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Buttons</a:t>
            </a:r>
            <a:r>
              <a:rPr lang="en" dirty="0" smtClean="0"/>
              <a:t>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02861"/>
              </p:ext>
            </p:extLst>
          </p:nvPr>
        </p:nvGraphicFramePr>
        <p:xfrm>
          <a:off x="712788" y="1336675"/>
          <a:ext cx="7718424" cy="30480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859212">
                  <a:extLst>
                    <a:ext uri="{9D8B030D-6E8A-4147-A177-3AD203B41FA5}">
                      <a16:colId xmlns:a16="http://schemas.microsoft.com/office/drawing/2014/main" val="1577904828"/>
                    </a:ext>
                  </a:extLst>
                </a:gridCol>
                <a:gridCol w="3859212">
                  <a:extLst>
                    <a:ext uri="{9D8B030D-6E8A-4147-A177-3AD203B41FA5}">
                      <a16:colId xmlns:a16="http://schemas.microsoft.com/office/drawing/2014/main" val="379671329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Button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4027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Base class for all Bootstrap buttons.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27993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btn-primary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Highlights the main action (blue).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6641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btn-secondary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For secondary or less important actions.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9855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btn-success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Indicates success or positive action.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4465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btn-danger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Represents errors or destructive actions.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159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btn-warning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Used for warning or attention-needed actions.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47954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btn-info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For neutral or informational actions.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1000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btn-light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Subtle, light-background button.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78935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btn-dark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High-contrast, dark-themed button.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090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Buttons Example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202462"/>
            <a:ext cx="7704000" cy="40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Buttons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507" y="1728562"/>
            <a:ext cx="1419225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09" y="1728562"/>
            <a:ext cx="1257300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58" y="2791826"/>
            <a:ext cx="1190625" cy="361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894" y="2791824"/>
            <a:ext cx="1314450" cy="371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109" y="2801349"/>
            <a:ext cx="1257300" cy="361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257" y="3867038"/>
            <a:ext cx="1190625" cy="400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006" y="3867038"/>
            <a:ext cx="1038225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19" y="1745189"/>
            <a:ext cx="12954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Cards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Cards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Cards ? 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3185" y="1917296"/>
            <a:ext cx="4003406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Bootstrap, cards are flexible and responsive content containers used to display text, images, links, and more in a structured and visually appealing format. They help organize content cleanly with ready-made styles.</a:t>
            </a:r>
            <a:endParaRPr kumimoji="0" lang="en-US" alt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75711" y="2764506"/>
            <a:ext cx="2746313" cy="175432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container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 + media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Reusable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 styling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314816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Cards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65494"/>
              </p:ext>
            </p:extLst>
          </p:nvPr>
        </p:nvGraphicFramePr>
        <p:xfrm>
          <a:off x="712788" y="1258643"/>
          <a:ext cx="7718424" cy="282123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859212">
                  <a:extLst>
                    <a:ext uri="{9D8B030D-6E8A-4147-A177-3AD203B41FA5}">
                      <a16:colId xmlns:a16="http://schemas.microsoft.com/office/drawing/2014/main" val="1193485690"/>
                    </a:ext>
                  </a:extLst>
                </a:gridCol>
                <a:gridCol w="3859212">
                  <a:extLst>
                    <a:ext uri="{9D8B030D-6E8A-4147-A177-3AD203B41FA5}">
                      <a16:colId xmlns:a16="http://schemas.microsoft.com/office/drawing/2014/main" val="572137805"/>
                    </a:ext>
                  </a:extLst>
                </a:gridCol>
              </a:tblGrid>
              <a:tr h="352654">
                <a:tc>
                  <a:txBody>
                    <a:bodyPr/>
                    <a:lstStyle/>
                    <a:p>
                      <a:r>
                        <a:rPr lang="en-US" sz="1400"/>
                        <a:t>Card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895736"/>
                  </a:ext>
                </a:extLst>
              </a:tr>
              <a:tr h="352654">
                <a:tc>
                  <a:txBody>
                    <a:bodyPr/>
                    <a:lstStyle/>
                    <a:p>
                      <a:r>
                        <a:rPr lang="en-US" sz="1400"/>
                        <a:t>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Main container for the card.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393237"/>
                  </a:ext>
                </a:extLst>
              </a:tr>
              <a:tr h="352654">
                <a:tc>
                  <a:txBody>
                    <a:bodyPr/>
                    <a:lstStyle/>
                    <a:p>
                      <a:r>
                        <a:rPr lang="en-US" sz="1400"/>
                        <a:t>card-body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Holds the main content inside the card.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408037"/>
                  </a:ext>
                </a:extLst>
              </a:tr>
              <a:tr h="352654">
                <a:tc>
                  <a:txBody>
                    <a:bodyPr/>
                    <a:lstStyle/>
                    <a:p>
                      <a:r>
                        <a:rPr lang="en-US" sz="1400"/>
                        <a:t>card-title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Defines the card's title with proper spacing.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405756"/>
                  </a:ext>
                </a:extLst>
              </a:tr>
              <a:tr h="352654">
                <a:tc>
                  <a:txBody>
                    <a:bodyPr/>
                    <a:lstStyle/>
                    <a:p>
                      <a:r>
                        <a:rPr lang="en-US" sz="1400"/>
                        <a:t>card-text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Regular paragraph text within the card body.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733234"/>
                  </a:ext>
                </a:extLst>
              </a:tr>
              <a:tr h="352654">
                <a:tc>
                  <a:txBody>
                    <a:bodyPr/>
                    <a:lstStyle/>
                    <a:p>
                      <a:r>
                        <a:rPr lang="en-US" sz="1400"/>
                        <a:t>card-img-top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Displays an image at the top of the card.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673176"/>
                  </a:ext>
                </a:extLst>
              </a:tr>
              <a:tr h="352654">
                <a:tc>
                  <a:txBody>
                    <a:bodyPr/>
                    <a:lstStyle/>
                    <a:p>
                      <a:r>
                        <a:rPr lang="en-US" sz="1400"/>
                        <a:t>card-footer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Optional footer area (e.g., buttons, info).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679274"/>
                  </a:ext>
                </a:extLst>
              </a:tr>
              <a:tr h="352654">
                <a:tc>
                  <a:txBody>
                    <a:bodyPr/>
                    <a:lstStyle/>
                    <a:p>
                      <a:r>
                        <a:rPr lang="en-US" sz="1400"/>
                        <a:t>card-header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Optional header area for titles or labels.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30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45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1"/>
          </p:nvPr>
        </p:nvSpPr>
        <p:spPr>
          <a:xfrm>
            <a:off x="720000" y="1590900"/>
            <a:ext cx="4804500" cy="2503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is a free and open-source front-end framework aimed at responsive, mobile-first web development. It provides a collection of HTML, CSS, and JavaScript-based design templates and components for typography, forms, buttons, navigation, and other interface elements to help developers build consistent and visually appealing websites quickly. Bootstrap’s core features include a responsive grid system, prebuilt components, and utility classes that simplify layout and styling across different screen sizes and browsers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8272"/>
          <a:stretch>
            <a:fillRect/>
          </a:stretch>
        </p:blipFill>
        <p:spPr>
          <a:xfrm>
            <a:off x="5912427" y="0"/>
            <a:ext cx="3231423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Cards Example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35" y="389196"/>
            <a:ext cx="85534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Cards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202504"/>
            <a:ext cx="2762250" cy="3629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76" y="1202504"/>
            <a:ext cx="2820328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Carousel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Carousel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Carousel ? 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3185" y="1917296"/>
            <a:ext cx="4003406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dirty="0"/>
              <a:t>A carousel in Bootstrap is a slideshow component used to cycle through images, text, or custom content, allowing smooth transitions and controls like next/previous arrows and indicators.</a:t>
            </a:r>
            <a:endParaRPr kumimoji="0" lang="en-US" alt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75275" y="2764562"/>
            <a:ext cx="2655255" cy="17543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 slider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 highlights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UI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Auto rotation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Responsive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Stylish display</a:t>
            </a:r>
          </a:p>
        </p:txBody>
      </p:sp>
    </p:spTree>
    <p:extLst>
      <p:ext uri="{BB962C8B-B14F-4D97-AF65-F5344CB8AC3E}">
        <p14:creationId xmlns:p14="http://schemas.microsoft.com/office/powerpoint/2010/main" val="23113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Carousel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8115"/>
              </p:ext>
            </p:extLst>
          </p:nvPr>
        </p:nvGraphicFramePr>
        <p:xfrm>
          <a:off x="712788" y="1382395"/>
          <a:ext cx="7718424" cy="29565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859212">
                  <a:extLst>
                    <a:ext uri="{9D8B030D-6E8A-4147-A177-3AD203B41FA5}">
                      <a16:colId xmlns:a16="http://schemas.microsoft.com/office/drawing/2014/main" val="3080334083"/>
                    </a:ext>
                  </a:extLst>
                </a:gridCol>
                <a:gridCol w="3859212">
                  <a:extLst>
                    <a:ext uri="{9D8B030D-6E8A-4147-A177-3AD203B41FA5}">
                      <a16:colId xmlns:a16="http://schemas.microsoft.com/office/drawing/2014/main" val="293055671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Carousel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51311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carousel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Main wrapper to activate the carousel component.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9358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carousel-inner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Holds all slide items.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05058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carousel-item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Defines each individual slide.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6126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Applied to the first (or currently visible) slide.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4347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carousel-control-prev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Left navigation control (previous slide).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78616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carousel-control-next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Right navigation control (next slide).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842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carousel-indicators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Dots or markers to navigate between slides.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25081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data-bs-ride="carousel"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Enables automatic cycling of slides.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1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9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Carousels Example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362172"/>
            <a:ext cx="7888867" cy="37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Cards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271308"/>
            <a:ext cx="3877115" cy="1525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182301"/>
            <a:ext cx="3970020" cy="1432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00" y="2140686"/>
            <a:ext cx="3483900" cy="20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Dropdown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Dropdown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Dropdown ? 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3185" y="1917296"/>
            <a:ext cx="4003406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dirty="0"/>
              <a:t>A dropdown in Bootstrap is a </a:t>
            </a:r>
            <a:r>
              <a:rPr lang="en-US" sz="1600" dirty="0" err="1"/>
              <a:t>toggleable</a:t>
            </a:r>
            <a:r>
              <a:rPr lang="en-US" sz="1600" dirty="0"/>
              <a:t> menu that shows a list of links or actions when a user clicks a button. It helps organize options in a compact, interactive format.</a:t>
            </a:r>
            <a:endParaRPr kumimoji="0" lang="en-US" alt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75711" y="2666267"/>
            <a:ext cx="2746313" cy="17543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Organize options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 tool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Saves space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Quick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Responsive menu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Grouped actions</a:t>
            </a:r>
          </a:p>
        </p:txBody>
      </p:sp>
    </p:spTree>
    <p:extLst>
      <p:ext uri="{BB962C8B-B14F-4D97-AF65-F5344CB8AC3E}">
        <p14:creationId xmlns:p14="http://schemas.microsoft.com/office/powerpoint/2010/main" val="308850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Dropdown</a:t>
            </a:r>
            <a:r>
              <a:rPr lang="en" dirty="0" smtClean="0"/>
              <a:t>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366"/>
              </p:ext>
            </p:extLst>
          </p:nvPr>
        </p:nvGraphicFramePr>
        <p:xfrm>
          <a:off x="712788" y="1260475"/>
          <a:ext cx="7718424" cy="32004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859212">
                  <a:extLst>
                    <a:ext uri="{9D8B030D-6E8A-4147-A177-3AD203B41FA5}">
                      <a16:colId xmlns:a16="http://schemas.microsoft.com/office/drawing/2014/main" val="3178794400"/>
                    </a:ext>
                  </a:extLst>
                </a:gridCol>
                <a:gridCol w="3859212">
                  <a:extLst>
                    <a:ext uri="{9D8B030D-6E8A-4147-A177-3AD203B41FA5}">
                      <a16:colId xmlns:a16="http://schemas.microsoft.com/office/drawing/2014/main" val="126790883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Dropdown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30932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dropdown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Container that holds the dropdown button and menu.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55714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dropdown-toggle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Applied to the button to enable toggle behavior.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28107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dropdown-menu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Container for the list of dropdown items.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91319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dropdown-item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Individual clickable item in the dropdown menu.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3594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show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Class added dynamically to display the dropdown.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15297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data-bs-toggle="dropdown"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Enables Bootstrap toggle functionality via button click.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753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5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Dropdown Example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5" y="788278"/>
            <a:ext cx="8442235" cy="32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2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Dropdown 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2" y="1648498"/>
            <a:ext cx="1600200" cy="361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62" y="1809750"/>
            <a:ext cx="2679992" cy="24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/>
          <p:nvPr/>
        </p:nvSpPr>
        <p:spPr>
          <a:xfrm>
            <a:off x="1531114" y="1361689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2" name="Google Shape;582;p40"/>
          <p:cNvSpPr/>
          <p:nvPr/>
        </p:nvSpPr>
        <p:spPr>
          <a:xfrm>
            <a:off x="3495014" y="1361689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3" name="Google Shape;583;p40"/>
          <p:cNvSpPr/>
          <p:nvPr/>
        </p:nvSpPr>
        <p:spPr>
          <a:xfrm>
            <a:off x="5458914" y="13616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4" name="Google Shape;584;p40"/>
          <p:cNvSpPr/>
          <p:nvPr/>
        </p:nvSpPr>
        <p:spPr>
          <a:xfrm>
            <a:off x="7422814" y="13616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5" name="Google Shape;585;p40"/>
          <p:cNvSpPr/>
          <p:nvPr/>
        </p:nvSpPr>
        <p:spPr>
          <a:xfrm>
            <a:off x="5458914" y="3196139"/>
            <a:ext cx="176400" cy="17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6" name="Google Shape;586;p40"/>
          <p:cNvSpPr/>
          <p:nvPr/>
        </p:nvSpPr>
        <p:spPr>
          <a:xfrm>
            <a:off x="3495014" y="3196139"/>
            <a:ext cx="176400" cy="17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7" name="Google Shape;587;p40"/>
          <p:cNvSpPr/>
          <p:nvPr/>
        </p:nvSpPr>
        <p:spPr>
          <a:xfrm>
            <a:off x="1531114" y="3196139"/>
            <a:ext cx="176400" cy="17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8" name="Google Shape;588;p40"/>
          <p:cNvSpPr/>
          <p:nvPr/>
        </p:nvSpPr>
        <p:spPr>
          <a:xfrm>
            <a:off x="7422814" y="3196139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9" name="Google Shape;58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Key Features of Bootstrap</a:t>
            </a:r>
            <a:endParaRPr dirty="0"/>
          </a:p>
        </p:txBody>
      </p:sp>
      <p:sp>
        <p:nvSpPr>
          <p:cNvPr id="590" name="Google Shape;590;p40"/>
          <p:cNvSpPr txBox="1"/>
          <p:nvPr/>
        </p:nvSpPr>
        <p:spPr>
          <a:xfrm flipH="1">
            <a:off x="713125" y="1755686"/>
            <a:ext cx="1812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92" name="Google Shape;592;p40"/>
          <p:cNvSpPr txBox="1"/>
          <p:nvPr/>
        </p:nvSpPr>
        <p:spPr>
          <a:xfrm flipH="1">
            <a:off x="4640925" y="1755686"/>
            <a:ext cx="1812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93" name="Google Shape;593;p40"/>
          <p:cNvSpPr txBox="1"/>
          <p:nvPr/>
        </p:nvSpPr>
        <p:spPr>
          <a:xfrm flipH="1">
            <a:off x="6604825" y="1755686"/>
            <a:ext cx="1812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594" name="Google Shape;594;p40"/>
          <p:cNvCxnSpPr>
            <a:stCxn id="581" idx="6"/>
            <a:endCxn id="582" idx="2"/>
          </p:cNvCxnSpPr>
          <p:nvPr/>
        </p:nvCxnSpPr>
        <p:spPr>
          <a:xfrm>
            <a:off x="1707514" y="144988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40"/>
          <p:cNvCxnSpPr>
            <a:stCxn id="582" idx="6"/>
            <a:endCxn id="583" idx="2"/>
          </p:cNvCxnSpPr>
          <p:nvPr/>
        </p:nvCxnSpPr>
        <p:spPr>
          <a:xfrm>
            <a:off x="3671414" y="144988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40"/>
          <p:cNvCxnSpPr>
            <a:stCxn id="583" idx="6"/>
            <a:endCxn id="584" idx="2"/>
          </p:cNvCxnSpPr>
          <p:nvPr/>
        </p:nvCxnSpPr>
        <p:spPr>
          <a:xfrm>
            <a:off x="5635314" y="144988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40"/>
          <p:cNvCxnSpPr>
            <a:stCxn id="581" idx="4"/>
            <a:endCxn id="590" idx="0"/>
          </p:cNvCxnSpPr>
          <p:nvPr/>
        </p:nvCxnSpPr>
        <p:spPr>
          <a:xfrm>
            <a:off x="1619314" y="1538089"/>
            <a:ext cx="0" cy="21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40"/>
          <p:cNvCxnSpPr>
            <a:stCxn id="582" idx="4"/>
          </p:cNvCxnSpPr>
          <p:nvPr/>
        </p:nvCxnSpPr>
        <p:spPr>
          <a:xfrm>
            <a:off x="3583214" y="1538089"/>
            <a:ext cx="0" cy="21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40"/>
          <p:cNvCxnSpPr>
            <a:stCxn id="583" idx="4"/>
            <a:endCxn id="592" idx="0"/>
          </p:cNvCxnSpPr>
          <p:nvPr/>
        </p:nvCxnSpPr>
        <p:spPr>
          <a:xfrm>
            <a:off x="5547114" y="1538089"/>
            <a:ext cx="0" cy="21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40"/>
          <p:cNvCxnSpPr>
            <a:stCxn id="584" idx="4"/>
            <a:endCxn id="593" idx="0"/>
          </p:cNvCxnSpPr>
          <p:nvPr/>
        </p:nvCxnSpPr>
        <p:spPr>
          <a:xfrm>
            <a:off x="7511014" y="1538089"/>
            <a:ext cx="0" cy="21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" name="Google Shape;601;p40"/>
          <p:cNvSpPr txBox="1"/>
          <p:nvPr/>
        </p:nvSpPr>
        <p:spPr>
          <a:xfrm flipH="1">
            <a:off x="713125" y="3590136"/>
            <a:ext cx="1812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02" name="Google Shape;602;p40"/>
          <p:cNvSpPr txBox="1"/>
          <p:nvPr/>
        </p:nvSpPr>
        <p:spPr>
          <a:xfrm flipH="1">
            <a:off x="2677025" y="3590136"/>
            <a:ext cx="1812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03" name="Google Shape;603;p40"/>
          <p:cNvSpPr txBox="1"/>
          <p:nvPr/>
        </p:nvSpPr>
        <p:spPr>
          <a:xfrm flipH="1">
            <a:off x="4640925" y="3590136"/>
            <a:ext cx="1812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04" name="Google Shape;604;p40"/>
          <p:cNvSpPr txBox="1"/>
          <p:nvPr/>
        </p:nvSpPr>
        <p:spPr>
          <a:xfrm flipH="1">
            <a:off x="6604825" y="3590136"/>
            <a:ext cx="1812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Open Source</a:t>
            </a: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605" name="Google Shape;605;p40"/>
          <p:cNvCxnSpPr>
            <a:stCxn id="587" idx="6"/>
            <a:endCxn id="586" idx="2"/>
          </p:cNvCxnSpPr>
          <p:nvPr/>
        </p:nvCxnSpPr>
        <p:spPr>
          <a:xfrm>
            <a:off x="1707514" y="328433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40"/>
          <p:cNvCxnSpPr>
            <a:stCxn id="586" idx="6"/>
            <a:endCxn id="585" idx="2"/>
          </p:cNvCxnSpPr>
          <p:nvPr/>
        </p:nvCxnSpPr>
        <p:spPr>
          <a:xfrm>
            <a:off x="3671414" y="328433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40"/>
          <p:cNvCxnSpPr>
            <a:stCxn id="585" idx="6"/>
            <a:endCxn id="588" idx="2"/>
          </p:cNvCxnSpPr>
          <p:nvPr/>
        </p:nvCxnSpPr>
        <p:spPr>
          <a:xfrm>
            <a:off x="5635314" y="328433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40"/>
          <p:cNvCxnSpPr>
            <a:stCxn id="587" idx="4"/>
            <a:endCxn id="601" idx="0"/>
          </p:cNvCxnSpPr>
          <p:nvPr/>
        </p:nvCxnSpPr>
        <p:spPr>
          <a:xfrm>
            <a:off x="1619314" y="3372539"/>
            <a:ext cx="0" cy="21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40"/>
          <p:cNvCxnSpPr>
            <a:stCxn id="586" idx="4"/>
            <a:endCxn id="602" idx="0"/>
          </p:cNvCxnSpPr>
          <p:nvPr/>
        </p:nvCxnSpPr>
        <p:spPr>
          <a:xfrm>
            <a:off x="3583214" y="3372539"/>
            <a:ext cx="0" cy="21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40"/>
          <p:cNvCxnSpPr>
            <a:stCxn id="585" idx="4"/>
            <a:endCxn id="603" idx="0"/>
          </p:cNvCxnSpPr>
          <p:nvPr/>
        </p:nvCxnSpPr>
        <p:spPr>
          <a:xfrm>
            <a:off x="5547114" y="3372539"/>
            <a:ext cx="0" cy="21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40"/>
          <p:cNvCxnSpPr>
            <a:stCxn id="588" idx="4"/>
            <a:endCxn id="604" idx="0"/>
          </p:cNvCxnSpPr>
          <p:nvPr/>
        </p:nvCxnSpPr>
        <p:spPr>
          <a:xfrm>
            <a:off x="7511014" y="3372539"/>
            <a:ext cx="0" cy="21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0"/>
          <p:cNvCxnSpPr>
            <a:stCxn id="584" idx="6"/>
            <a:endCxn id="587" idx="2"/>
          </p:cNvCxnSpPr>
          <p:nvPr/>
        </p:nvCxnSpPr>
        <p:spPr>
          <a:xfrm flipH="1">
            <a:off x="1531114" y="1449889"/>
            <a:ext cx="6068100" cy="1834500"/>
          </a:xfrm>
          <a:prstGeom prst="bentConnector5">
            <a:avLst>
              <a:gd name="adj1" fmla="val -13801"/>
              <a:gd name="adj2" fmla="val 78264"/>
              <a:gd name="adj3" fmla="val 10392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43836" y="1681122"/>
            <a:ext cx="170228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Design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925674" y="1746471"/>
            <a:ext cx="152365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Mobile-First Approach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928449" y="1755589"/>
            <a:ext cx="17163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Prebuilt Components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733024" y="1755589"/>
            <a:ext cx="168410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Customizable Themes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025513" y="3579982"/>
            <a:ext cx="1544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 System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881913" y="3621728"/>
            <a:ext cx="21209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Cross-Browser Compatibility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4868005" y="3590038"/>
            <a:ext cx="2038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Extensive Documentation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Modals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Modals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Modals ? 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3185" y="1917296"/>
            <a:ext cx="4003406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dirty="0"/>
              <a:t>A modal in Bootstrap is a popup window that appears on top of the page content to display important messages, forms, confirmations, or other interactions without navigating away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75711" y="2720055"/>
            <a:ext cx="2654819" cy="17543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alerts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Display forms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Login/register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Quick info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Focused interaction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page reload</a:t>
            </a:r>
          </a:p>
        </p:txBody>
      </p:sp>
    </p:spTree>
    <p:extLst>
      <p:ext uri="{BB962C8B-B14F-4D97-AF65-F5344CB8AC3E}">
        <p14:creationId xmlns:p14="http://schemas.microsoft.com/office/powerpoint/2010/main" val="354397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Modals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7834"/>
              </p:ext>
            </p:extLst>
          </p:nvPr>
        </p:nvGraphicFramePr>
        <p:xfrm>
          <a:off x="712788" y="1382395"/>
          <a:ext cx="7718424" cy="29565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859212">
                  <a:extLst>
                    <a:ext uri="{9D8B030D-6E8A-4147-A177-3AD203B41FA5}">
                      <a16:colId xmlns:a16="http://schemas.microsoft.com/office/drawing/2014/main" val="730623408"/>
                    </a:ext>
                  </a:extLst>
                </a:gridCol>
                <a:gridCol w="3859212">
                  <a:extLst>
                    <a:ext uri="{9D8B030D-6E8A-4147-A177-3AD203B41FA5}">
                      <a16:colId xmlns:a16="http://schemas.microsoft.com/office/drawing/2014/main" val="254918951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Modal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99246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modal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Base class for the modal container.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22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modal-dialog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Positions and sizes the modal (centered by default).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428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modal-content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Wrapper for the modal’s actual content.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4334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modal-header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Top section with title and close button.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1748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modal-body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Main content area for text, forms,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04988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modal-footer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Bottom section for buttons/actions.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19979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data-bs-toggle="modal"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Activates the modal on button click.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01999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data-bs-target="#id"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Links button to the modal with a matching ID.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9740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4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Modals Example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04775"/>
            <a:ext cx="8810071" cy="416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Modals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63" y="1809750"/>
            <a:ext cx="1866311" cy="535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694" y="2584076"/>
            <a:ext cx="5273291" cy="226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Pagination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Pagination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Pagination ? 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3185" y="1917296"/>
            <a:ext cx="4003406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dirty="0"/>
              <a:t>Pagination in Bootstrap is used to split content (like posts or records) into multiple pages, helping users navigate easily through sections without overwhelming them with too much data at once.</a:t>
            </a:r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75275" y="2720112"/>
            <a:ext cx="2655255" cy="17543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Split content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navigation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Organized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Improves speed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Cleaner UI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pages</a:t>
            </a:r>
          </a:p>
        </p:txBody>
      </p:sp>
    </p:spTree>
    <p:extLst>
      <p:ext uri="{BB962C8B-B14F-4D97-AF65-F5344CB8AC3E}">
        <p14:creationId xmlns:p14="http://schemas.microsoft.com/office/powerpoint/2010/main" val="420300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Pagination</a:t>
            </a:r>
            <a:r>
              <a:rPr lang="en" dirty="0" smtClean="0"/>
              <a:t>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52803"/>
              </p:ext>
            </p:extLst>
          </p:nvPr>
        </p:nvGraphicFramePr>
        <p:xfrm>
          <a:off x="712788" y="1580515"/>
          <a:ext cx="7718424" cy="25603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859212">
                  <a:extLst>
                    <a:ext uri="{9D8B030D-6E8A-4147-A177-3AD203B41FA5}">
                      <a16:colId xmlns:a16="http://schemas.microsoft.com/office/drawing/2014/main" val="3053113891"/>
                    </a:ext>
                  </a:extLst>
                </a:gridCol>
                <a:gridCol w="3859212">
                  <a:extLst>
                    <a:ext uri="{9D8B030D-6E8A-4147-A177-3AD203B41FA5}">
                      <a16:colId xmlns:a16="http://schemas.microsoft.com/office/drawing/2014/main" val="405411055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Pagination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4449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pagination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Main container for the pagination component.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70471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page-item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Wraps each page link or number.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209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page-link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Style for clickable pagination links.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92499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Highlights the current active page.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630018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disabled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Disables a page link (e.g., Previous on first page).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21323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justify-content-center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Centers the pagination component (optional utility class).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015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37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Pagination Example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471488"/>
            <a:ext cx="7704000" cy="37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7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Pagination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7" y="1303356"/>
            <a:ext cx="6106862" cy="1579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7" y="3168680"/>
            <a:ext cx="6106862" cy="162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Popover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Popover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Popover ? 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3185" y="1917296"/>
            <a:ext cx="4003406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 popover in Bootstrap is a small overlay that displays additional information when triggered by clicking or hovering over an element. It’s like a tooltip but with more content and structure.</a:t>
            </a:r>
          </a:p>
        </p:txBody>
      </p:sp>
      <p:sp>
        <p:nvSpPr>
          <p:cNvPr id="3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75275" y="2720112"/>
            <a:ext cx="2574626" cy="17543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Extra info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Quick tips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lick or hover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Cleaner UI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Compact detail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elements</a:t>
            </a:r>
          </a:p>
        </p:txBody>
      </p:sp>
    </p:spTree>
    <p:extLst>
      <p:ext uri="{BB962C8B-B14F-4D97-AF65-F5344CB8AC3E}">
        <p14:creationId xmlns:p14="http://schemas.microsoft.com/office/powerpoint/2010/main" val="168666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Popover</a:t>
            </a:r>
            <a:r>
              <a:rPr lang="en" dirty="0" smtClean="0"/>
              <a:t>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5752"/>
              </p:ext>
            </p:extLst>
          </p:nvPr>
        </p:nvGraphicFramePr>
        <p:xfrm>
          <a:off x="712788" y="1484554"/>
          <a:ext cx="7718424" cy="254960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859212">
                  <a:extLst>
                    <a:ext uri="{9D8B030D-6E8A-4147-A177-3AD203B41FA5}">
                      <a16:colId xmlns:a16="http://schemas.microsoft.com/office/drawing/2014/main" val="1880713974"/>
                    </a:ext>
                  </a:extLst>
                </a:gridCol>
                <a:gridCol w="3859212">
                  <a:extLst>
                    <a:ext uri="{9D8B030D-6E8A-4147-A177-3AD203B41FA5}">
                      <a16:colId xmlns:a16="http://schemas.microsoft.com/office/drawing/2014/main" val="99495141"/>
                    </a:ext>
                  </a:extLst>
                </a:gridCol>
              </a:tblGrid>
              <a:tr h="331117">
                <a:tc>
                  <a:txBody>
                    <a:bodyPr/>
                    <a:lstStyle/>
                    <a:p>
                      <a:r>
                        <a:rPr lang="en-US" sz="1400"/>
                        <a:t>Popover Class / 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529454"/>
                  </a:ext>
                </a:extLst>
              </a:tr>
              <a:tr h="331117">
                <a:tc>
                  <a:txBody>
                    <a:bodyPr/>
                    <a:lstStyle/>
                    <a:p>
                      <a:r>
                        <a:rPr lang="en-US" sz="1400"/>
                        <a:t>data-bs-toggle="popover"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Enables the popover behavior on an element.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989921"/>
                  </a:ext>
                </a:extLst>
              </a:tr>
              <a:tr h="331117">
                <a:tc>
                  <a:txBody>
                    <a:bodyPr/>
                    <a:lstStyle/>
                    <a:p>
                      <a:r>
                        <a:rPr lang="en-US" sz="140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Adds a header/title to the popover.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982908"/>
                  </a:ext>
                </a:extLst>
              </a:tr>
              <a:tr h="331117">
                <a:tc>
                  <a:txBody>
                    <a:bodyPr/>
                    <a:lstStyle/>
                    <a:p>
                      <a:r>
                        <a:rPr lang="en-US" sz="1400"/>
                        <a:t>data-bs-content="..."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Defines the body/content of the popover.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354362"/>
                  </a:ext>
                </a:extLst>
              </a:tr>
              <a:tr h="562899">
                <a:tc>
                  <a:txBody>
                    <a:bodyPr/>
                    <a:lstStyle/>
                    <a:p>
                      <a:r>
                        <a:rPr lang="en-US" sz="1400"/>
                        <a:t>data-bs-placement="..."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Controls where the popover appears (top, right, bottom, left).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721549"/>
                  </a:ext>
                </a:extLst>
              </a:tr>
              <a:tr h="331117">
                <a:tc>
                  <a:txBody>
                    <a:bodyPr/>
                    <a:lstStyle/>
                    <a:p>
                      <a:r>
                        <a:rPr lang="en-US" sz="1400"/>
                        <a:t>btn and btn-*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Used to style the trigger button.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992955"/>
                  </a:ext>
                </a:extLst>
              </a:tr>
              <a:tr h="331117">
                <a:tc>
                  <a:txBody>
                    <a:bodyPr/>
                    <a:lstStyle/>
                    <a:p>
                      <a:r>
                        <a:rPr lang="en-US" sz="1400"/>
                        <a:t>data-bs-trigger="hover/click"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Determines how the popover is activated.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23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54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History of Bootstrap</a:t>
            </a:r>
            <a:endParaRPr dirty="0"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/>
              <a:t>Bootstrap was developed by </a:t>
            </a:r>
            <a:r>
              <a:rPr lang="en-US" sz="1200" b="1" dirty="0"/>
              <a:t>Mark Otto and Jacob Thornton</a:t>
            </a:r>
            <a:r>
              <a:rPr lang="en-US" sz="1200" dirty="0"/>
              <a:t> at Twitter and released as an open-source project in </a:t>
            </a:r>
            <a:r>
              <a:rPr lang="en-US" sz="1200" b="1" dirty="0"/>
              <a:t>August 2011</a:t>
            </a:r>
            <a:r>
              <a:rPr lang="en-US" sz="1200" dirty="0"/>
              <a:t>. Initially named </a:t>
            </a:r>
            <a:r>
              <a:rPr lang="en-US" sz="1200" b="1" dirty="0"/>
              <a:t>Twitter Blueprint</a:t>
            </a:r>
            <a:endParaRPr sz="1200"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155624"/>
              </p:ext>
            </p:extLst>
          </p:nvPr>
        </p:nvGraphicFramePr>
        <p:xfrm>
          <a:off x="712788" y="1946275"/>
          <a:ext cx="7718424" cy="1828800"/>
        </p:xfrm>
        <a:graphic>
          <a:graphicData uri="http://schemas.openxmlformats.org/drawingml/2006/table">
            <a:tbl>
              <a:tblPr>
                <a:tableStyleId>{2C03B951-6376-44B8-8B82-72C30B87AB2E}</a:tableStyleId>
              </a:tblPr>
              <a:tblGrid>
                <a:gridCol w="1458912">
                  <a:extLst>
                    <a:ext uri="{9D8B030D-6E8A-4147-A177-3AD203B41FA5}">
                      <a16:colId xmlns:a16="http://schemas.microsoft.com/office/drawing/2014/main" val="331422151"/>
                    </a:ext>
                  </a:extLst>
                </a:gridCol>
                <a:gridCol w="6259512">
                  <a:extLst>
                    <a:ext uri="{9D8B030D-6E8A-4147-A177-3AD203B41FA5}">
                      <a16:colId xmlns:a16="http://schemas.microsoft.com/office/drawing/2014/main" val="208393240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3095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Bootstrap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Initial release by Twitter in 2011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5788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Bootstrap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Introduced responsive design (2012)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4785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Bootstrap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Mobile-first and flat design (2013)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4430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Bootstrap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Flexbox-based layout, SASS support (2018)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163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Bootstrap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Dropped jQuery, new components (2021)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175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Popover Example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224724"/>
            <a:ext cx="7666160" cy="37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Popover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466849"/>
            <a:ext cx="3545409" cy="770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42" y="2716289"/>
            <a:ext cx="6113942" cy="13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713225" y="2244975"/>
            <a:ext cx="3863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Breakpoints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2"/>
          </p:nvPr>
        </p:nvSpPr>
        <p:spPr>
          <a:xfrm>
            <a:off x="713225" y="9812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237" name="Google Shape;237;p32"/>
          <p:cNvGrpSpPr/>
          <p:nvPr/>
        </p:nvGrpSpPr>
        <p:grpSpPr>
          <a:xfrm>
            <a:off x="5204325" y="-164062"/>
            <a:ext cx="3939675" cy="5513774"/>
            <a:chOff x="5204325" y="-164062"/>
            <a:chExt cx="3939675" cy="5513774"/>
          </a:xfrm>
        </p:grpSpPr>
        <p:pic>
          <p:nvPicPr>
            <p:cNvPr id="238" name="Google Shape;238;p32"/>
            <p:cNvPicPr preferRelativeResize="0"/>
            <p:nvPr/>
          </p:nvPicPr>
          <p:blipFill rotWithShape="1">
            <a:blip r:embed="rId3">
              <a:alphaModFix/>
            </a:blip>
            <a:srcRect t="16971"/>
            <a:stretch/>
          </p:blipFill>
          <p:spPr>
            <a:xfrm>
              <a:off x="6764025" y="-164062"/>
              <a:ext cx="1666750" cy="5513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2"/>
            <p:cNvPicPr preferRelativeResize="0"/>
            <p:nvPr/>
          </p:nvPicPr>
          <p:blipFill rotWithShape="1">
            <a:blip r:embed="rId4">
              <a:alphaModFix/>
            </a:blip>
            <a:srcRect t="33647"/>
            <a:stretch/>
          </p:blipFill>
          <p:spPr>
            <a:xfrm>
              <a:off x="5204325" y="1485100"/>
              <a:ext cx="3939675" cy="36583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611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Breakpoints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Breakpoint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711" y="2220138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Breakpoint ? 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3185" y="1917296"/>
            <a:ext cx="4003406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Breakpoints in Bootstrap are specific screen widths where the layout or styles automatically adjust to ensure the website looks good on all devices — from mobile phones to desktops.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75710" y="2687783"/>
            <a:ext cx="2654819" cy="17543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📱 Responsive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🖥️ Device adaptability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🔄 Auto layout change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💡 Improves usability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🎨 Flexible styling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🧩 Cleaner structure</a:t>
            </a:r>
          </a:p>
        </p:txBody>
      </p:sp>
    </p:spTree>
    <p:extLst>
      <p:ext uri="{BB962C8B-B14F-4D97-AF65-F5344CB8AC3E}">
        <p14:creationId xmlns:p14="http://schemas.microsoft.com/office/powerpoint/2010/main" val="51038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Breakpoints Classes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983055"/>
              </p:ext>
            </p:extLst>
          </p:nvPr>
        </p:nvGraphicFramePr>
        <p:xfrm>
          <a:off x="712788" y="1495315"/>
          <a:ext cx="7711212" cy="286153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855606">
                  <a:extLst>
                    <a:ext uri="{9D8B030D-6E8A-4147-A177-3AD203B41FA5}">
                      <a16:colId xmlns:a16="http://schemas.microsoft.com/office/drawing/2014/main" val="3580903282"/>
                    </a:ext>
                  </a:extLst>
                </a:gridCol>
                <a:gridCol w="3855606">
                  <a:extLst>
                    <a:ext uri="{9D8B030D-6E8A-4147-A177-3AD203B41FA5}">
                      <a16:colId xmlns:a16="http://schemas.microsoft.com/office/drawing/2014/main" val="3807615074"/>
                    </a:ext>
                  </a:extLst>
                </a:gridCol>
              </a:tblGrid>
              <a:tr h="476922">
                <a:tc>
                  <a:txBody>
                    <a:bodyPr/>
                    <a:lstStyle/>
                    <a:p>
                      <a:r>
                        <a:rPr lang="en-US" sz="1400"/>
                        <a:t>Class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673409"/>
                  </a:ext>
                </a:extLst>
              </a:tr>
              <a:tr h="476922">
                <a:tc>
                  <a:txBody>
                    <a:bodyPr/>
                    <a:lstStyle/>
                    <a:p>
                      <a:r>
                        <a:rPr lang="en-US" sz="1400"/>
                        <a:t>d-none d-sm-block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Hidden on XS, shown on SM and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00645"/>
                  </a:ext>
                </a:extLst>
              </a:tr>
              <a:tr h="476922">
                <a:tc>
                  <a:txBody>
                    <a:bodyPr/>
                    <a:lstStyle/>
                    <a:p>
                      <a:r>
                        <a:rPr lang="en-US" sz="1400"/>
                        <a:t>col-md-6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6-column width on medium and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443011"/>
                  </a:ext>
                </a:extLst>
              </a:tr>
              <a:tr h="476922">
                <a:tc>
                  <a:txBody>
                    <a:bodyPr/>
                    <a:lstStyle/>
                    <a:p>
                      <a:r>
                        <a:rPr lang="en-US" sz="1400"/>
                        <a:t>text-lg-start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Left-align text on large screens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434034"/>
                  </a:ext>
                </a:extLst>
              </a:tr>
              <a:tr h="476922">
                <a:tc>
                  <a:txBody>
                    <a:bodyPr/>
                    <a:lstStyle/>
                    <a:p>
                      <a:r>
                        <a:rPr lang="en-US" sz="1400"/>
                        <a:t>m-0 m-md-3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Margin 0 by default, margin 3 on MD and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282895"/>
                  </a:ext>
                </a:extLst>
              </a:tr>
              <a:tr h="476922">
                <a:tc>
                  <a:txBody>
                    <a:bodyPr/>
                    <a:lstStyle/>
                    <a:p>
                      <a:r>
                        <a:rPr lang="en-US" sz="1400"/>
                        <a:t>btn btn-primary w-100 w-md-auto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Full width on mobile, auto width on MD+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047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75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Breakpoints Table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857728"/>
              </p:ext>
            </p:extLst>
          </p:nvPr>
        </p:nvGraphicFramePr>
        <p:xfrm>
          <a:off x="712788" y="1366221"/>
          <a:ext cx="7718424" cy="2667934"/>
        </p:xfrm>
        <a:graphic>
          <a:graphicData uri="http://schemas.openxmlformats.org/drawingml/2006/table">
            <a:tbl>
              <a:tblPr>
                <a:tableStyleId>{2C03B951-6376-44B8-8B82-72C30B87AB2E}</a:tableStyleId>
              </a:tblPr>
              <a:tblGrid>
                <a:gridCol w="1929606">
                  <a:extLst>
                    <a:ext uri="{9D8B030D-6E8A-4147-A177-3AD203B41FA5}">
                      <a16:colId xmlns:a16="http://schemas.microsoft.com/office/drawing/2014/main" val="4103560703"/>
                    </a:ext>
                  </a:extLst>
                </a:gridCol>
                <a:gridCol w="1929606">
                  <a:extLst>
                    <a:ext uri="{9D8B030D-6E8A-4147-A177-3AD203B41FA5}">
                      <a16:colId xmlns:a16="http://schemas.microsoft.com/office/drawing/2014/main" val="1620942681"/>
                    </a:ext>
                  </a:extLst>
                </a:gridCol>
                <a:gridCol w="1929606">
                  <a:extLst>
                    <a:ext uri="{9D8B030D-6E8A-4147-A177-3AD203B41FA5}">
                      <a16:colId xmlns:a16="http://schemas.microsoft.com/office/drawing/2014/main" val="3404200278"/>
                    </a:ext>
                  </a:extLst>
                </a:gridCol>
                <a:gridCol w="1929606">
                  <a:extLst>
                    <a:ext uri="{9D8B030D-6E8A-4147-A177-3AD203B41FA5}">
                      <a16:colId xmlns:a16="http://schemas.microsoft.com/office/drawing/2014/main" val="1598070255"/>
                    </a:ext>
                  </a:extLst>
                </a:gridCol>
              </a:tblGrid>
              <a:tr h="346485">
                <a:tc>
                  <a:txBody>
                    <a:bodyPr/>
                    <a:lstStyle/>
                    <a:p>
                      <a:r>
                        <a:rPr lang="en-US"/>
                        <a:t>Breakpoint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Min 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72095"/>
                  </a:ext>
                </a:extLst>
              </a:tr>
              <a:tr h="346485">
                <a:tc>
                  <a:txBody>
                    <a:bodyPr/>
                    <a:lstStyle/>
                    <a:p>
                      <a:r>
                        <a:rPr lang="en-US"/>
                        <a:t>Extra 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&lt;576px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Phones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386415"/>
                  </a:ext>
                </a:extLst>
              </a:tr>
              <a:tr h="589024">
                <a:tc>
                  <a:txBody>
                    <a:bodyPr/>
                    <a:lstStyle/>
                    <a:p>
                      <a:r>
                        <a:rPr lang="en-US"/>
                        <a:t>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≥576px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Portrait tablets, small phones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69586"/>
                  </a:ext>
                </a:extLst>
              </a:tr>
              <a:tr h="346485"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≥768px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Tablets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831937"/>
                  </a:ext>
                </a:extLst>
              </a:tr>
              <a:tr h="346485">
                <a:tc>
                  <a:txBody>
                    <a:bodyPr/>
                    <a:lstStyle/>
                    <a:p>
                      <a:r>
                        <a:rPr lang="en-US"/>
                        <a:t>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≥992px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Desktops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14169"/>
                  </a:ext>
                </a:extLst>
              </a:tr>
              <a:tr h="346485">
                <a:tc>
                  <a:txBody>
                    <a:bodyPr/>
                    <a:lstStyle/>
                    <a:p>
                      <a:r>
                        <a:rPr lang="en-US"/>
                        <a:t>Extra 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xl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≥1200px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Large desktops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03510"/>
                  </a:ext>
                </a:extLst>
              </a:tr>
              <a:tr h="346485">
                <a:tc>
                  <a:txBody>
                    <a:bodyPr/>
                    <a:lstStyle/>
                    <a:p>
                      <a:r>
                        <a:rPr lang="en-US"/>
                        <a:t>XXL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xxl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≥1400px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Extra large screens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1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6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Breakpoints Example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407471"/>
            <a:ext cx="7704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Breakpoints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366614"/>
            <a:ext cx="8085329" cy="784916"/>
          </a:xfrm>
          <a:prstGeom prst="rect">
            <a:avLst/>
          </a:prstGeom>
        </p:spPr>
      </p:pic>
      <p:sp>
        <p:nvSpPr>
          <p:cNvPr id="5" name="AutoShape 2" descr="Responsive Web Design Breakpoints with ..."/>
          <p:cNvSpPr>
            <a:spLocks noChangeAspect="1" noChangeArrowheads="1"/>
          </p:cNvSpPr>
          <p:nvPr/>
        </p:nvSpPr>
        <p:spPr bwMode="auto">
          <a:xfrm>
            <a:off x="720000" y="1759072"/>
            <a:ext cx="2790835" cy="279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46" y="2500419"/>
            <a:ext cx="4533578" cy="25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713225" y="2244975"/>
            <a:ext cx="3863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Layout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2"/>
          </p:nvPr>
        </p:nvSpPr>
        <p:spPr>
          <a:xfrm>
            <a:off x="713225" y="9812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1"/>
          </p:nvPr>
        </p:nvSpPr>
        <p:spPr>
          <a:xfrm>
            <a:off x="713225" y="2940675"/>
            <a:ext cx="38631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Grid Layout and Gutter classes</a:t>
            </a:r>
            <a:endParaRPr dirty="0"/>
          </a:p>
        </p:txBody>
      </p:sp>
      <p:grpSp>
        <p:nvGrpSpPr>
          <p:cNvPr id="237" name="Google Shape;237;p32"/>
          <p:cNvGrpSpPr/>
          <p:nvPr/>
        </p:nvGrpSpPr>
        <p:grpSpPr>
          <a:xfrm>
            <a:off x="5204325" y="-164062"/>
            <a:ext cx="3939675" cy="5513774"/>
            <a:chOff x="5204325" y="-164062"/>
            <a:chExt cx="3939675" cy="5513774"/>
          </a:xfrm>
        </p:grpSpPr>
        <p:pic>
          <p:nvPicPr>
            <p:cNvPr id="238" name="Google Shape;238;p32"/>
            <p:cNvPicPr preferRelativeResize="0"/>
            <p:nvPr/>
          </p:nvPicPr>
          <p:blipFill rotWithShape="1">
            <a:blip r:embed="rId3">
              <a:alphaModFix/>
            </a:blip>
            <a:srcRect t="16971"/>
            <a:stretch/>
          </p:blipFill>
          <p:spPr>
            <a:xfrm>
              <a:off x="6764025" y="-164062"/>
              <a:ext cx="1666750" cy="5513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2"/>
            <p:cNvPicPr preferRelativeResize="0"/>
            <p:nvPr/>
          </p:nvPicPr>
          <p:blipFill rotWithShape="1">
            <a:blip r:embed="rId4">
              <a:alphaModFix/>
            </a:blip>
            <a:srcRect t="33647"/>
            <a:stretch/>
          </p:blipFill>
          <p:spPr>
            <a:xfrm>
              <a:off x="5204325" y="1485100"/>
              <a:ext cx="3939675" cy="36583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7911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/>
        </p:nvSpPr>
        <p:spPr>
          <a:xfrm flipH="1">
            <a:off x="5650166" y="1225238"/>
            <a:ext cx="2773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 flipH="1">
            <a:off x="5650166" y="3459232"/>
            <a:ext cx="2773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 flipH="1">
            <a:off x="5650198" y="2342235"/>
            <a:ext cx="2773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7" name="Google Shape;297;p38"/>
          <p:cNvSpPr txBox="1">
            <a:spLocks noGrp="1"/>
          </p:cNvSpPr>
          <p:nvPr>
            <p:ph type="title"/>
          </p:nvPr>
        </p:nvSpPr>
        <p:spPr>
          <a:xfrm>
            <a:off x="677097" y="1549820"/>
            <a:ext cx="3417096" cy="24194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12-column responsive layout system.</a:t>
            </a:r>
            <a:br>
              <a:rPr lang="en-US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creating rows and columns for flexible page design.</a:t>
            </a:r>
            <a:br>
              <a:rPr lang="en-US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with containers to align and pad content</a:t>
            </a:r>
            <a:r>
              <a:rPr lang="en-US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dirty="0"/>
          </a:p>
        </p:txBody>
      </p:sp>
      <p:sp>
        <p:nvSpPr>
          <p:cNvPr id="298" name="Google Shape;298;p38"/>
          <p:cNvSpPr txBox="1"/>
          <p:nvPr/>
        </p:nvSpPr>
        <p:spPr>
          <a:xfrm flipH="1">
            <a:off x="5650181" y="1611118"/>
            <a:ext cx="277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 flipH="1">
            <a:off x="5650181" y="3845112"/>
            <a:ext cx="277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 flipH="1">
            <a:off x="5650200" y="2728115"/>
            <a:ext cx="277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308" y="666974"/>
            <a:ext cx="721707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GRID LAYOUT</a:t>
            </a:r>
            <a:endParaRPr lang="en-US" sz="24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58153664"/>
              </p:ext>
            </p:extLst>
          </p:nvPr>
        </p:nvGraphicFramePr>
        <p:xfrm>
          <a:off x="4297028" y="1611118"/>
          <a:ext cx="4481211" cy="2833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File Structure</a:t>
            </a:r>
            <a:endParaRPr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713237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998900" y="4133675"/>
            <a:ext cx="34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116851"/>
              </p:ext>
            </p:extLst>
          </p:nvPr>
        </p:nvGraphicFramePr>
        <p:xfrm>
          <a:off x="712788" y="1184275"/>
          <a:ext cx="4515428" cy="3411100"/>
        </p:xfrm>
        <a:graphic>
          <a:graphicData uri="http://schemas.openxmlformats.org/drawingml/2006/table">
            <a:tbl>
              <a:tblPr>
                <a:tableStyleId>{7F722BD3-F1AE-4AB1-86A3-EEBCCAB28AB7}</a:tableStyleId>
              </a:tblPr>
              <a:tblGrid>
                <a:gridCol w="2257714">
                  <a:extLst>
                    <a:ext uri="{9D8B030D-6E8A-4147-A177-3AD203B41FA5}">
                      <a16:colId xmlns:a16="http://schemas.microsoft.com/office/drawing/2014/main" val="329755562"/>
                    </a:ext>
                  </a:extLst>
                </a:gridCol>
                <a:gridCol w="2257714">
                  <a:extLst>
                    <a:ext uri="{9D8B030D-6E8A-4147-A177-3AD203B41FA5}">
                      <a16:colId xmlns:a16="http://schemas.microsoft.com/office/drawing/2014/main" val="3945683001"/>
                    </a:ext>
                  </a:extLst>
                </a:gridCol>
              </a:tblGrid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File/Folder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46773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css/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Styles folder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339855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bootstrap.css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Full CSS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119130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bootstrap.min.css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Minified CSS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056267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bootstrap-grid.css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Grid only CSS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834978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bootstrap-reboot.css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Normalize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416381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js/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JavaScript folder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126322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bootstrap.bundle.js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JS + Popper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144082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bootstrap.bundle.min.js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Minified JS + Popper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340629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bootstrap.js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JS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609912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r>
                        <a:rPr lang="en-US" sz="1400"/>
                        <a:t>bootstrap.min.js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Minified JS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18221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1184274"/>
            <a:ext cx="3290271" cy="32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/>
        </p:nvSpPr>
        <p:spPr>
          <a:xfrm flipH="1">
            <a:off x="5650166" y="1225238"/>
            <a:ext cx="2773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 flipH="1">
            <a:off x="5650166" y="3459232"/>
            <a:ext cx="2773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 flipH="1">
            <a:off x="5650198" y="2342235"/>
            <a:ext cx="2773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 flipH="1">
            <a:off x="5650181" y="1611118"/>
            <a:ext cx="277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 flipH="1">
            <a:off x="5650181" y="3845112"/>
            <a:ext cx="277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 flipH="1">
            <a:off x="5650200" y="2728115"/>
            <a:ext cx="277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308" y="666974"/>
            <a:ext cx="721707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GRID Classes</a:t>
            </a:r>
            <a:endParaRPr lang="en-US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59515"/>
              </p:ext>
            </p:extLst>
          </p:nvPr>
        </p:nvGraphicFramePr>
        <p:xfrm>
          <a:off x="712788" y="1534795"/>
          <a:ext cx="7718424" cy="26517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59212">
                  <a:extLst>
                    <a:ext uri="{9D8B030D-6E8A-4147-A177-3AD203B41FA5}">
                      <a16:colId xmlns:a16="http://schemas.microsoft.com/office/drawing/2014/main" val="1570130800"/>
                    </a:ext>
                  </a:extLst>
                </a:gridCol>
                <a:gridCol w="3859212">
                  <a:extLst>
                    <a:ext uri="{9D8B030D-6E8A-4147-A177-3AD203B41FA5}">
                      <a16:colId xmlns:a16="http://schemas.microsoft.com/office/drawing/2014/main" val="245064075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74231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.container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Fixed-width container (responsive)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3292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.container-fluid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Full-width container (100% width)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99503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.row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Wrapper to group columns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8443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.col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Auto-sized column (equal width)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7999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.col-*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Fixed column width (1–12 parts of 12-grid)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880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.col-sm-* / .col-md-* / .col-lg-*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Responsive columns per screen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00463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.g-*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Gap utility to add spacing between columns (g-0 to g-5)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181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7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Grid layout Example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1" y="561754"/>
            <a:ext cx="84486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Grid Example</a:t>
            </a:r>
            <a:endParaRPr lang="en-US" dirty="0"/>
          </a:p>
        </p:txBody>
      </p:sp>
      <p:sp>
        <p:nvSpPr>
          <p:cNvPr id="5" name="AutoShape 2" descr="Responsive Web Design Breakpoints with ..."/>
          <p:cNvSpPr>
            <a:spLocks noChangeAspect="1" noChangeArrowheads="1"/>
          </p:cNvSpPr>
          <p:nvPr/>
        </p:nvSpPr>
        <p:spPr bwMode="auto">
          <a:xfrm>
            <a:off x="720000" y="1759072"/>
            <a:ext cx="2790835" cy="279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89443"/>
            <a:ext cx="8153568" cy="397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17" y="1759072"/>
            <a:ext cx="4432901" cy="32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Gutter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0000" y="1311154"/>
            <a:ext cx="389659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Gutter 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5275" y="1390981"/>
            <a:ext cx="265481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Why we use Gutter ? 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3185" y="1797800"/>
            <a:ext cx="4003406" cy="30469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/>
              <a:t>In Bootstrap, gutters refer to the spacing between columns within a row. By default, Bootstrap applies consistent horizontal spacing, but developers can control both horizontal and vertical gaps using gutter utility classes. These classes allow fine-tuning of layouts by adjusting spacing without the need for custom CSS. Gutter classes are especially useful in responsive designs, ensuring that content remains well-spaced and readable on all devices.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57153691"/>
              </p:ext>
            </p:extLst>
          </p:nvPr>
        </p:nvGraphicFramePr>
        <p:xfrm>
          <a:off x="5375275" y="2072014"/>
          <a:ext cx="3048725" cy="2369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9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/>
        </p:nvSpPr>
        <p:spPr>
          <a:xfrm flipH="1">
            <a:off x="5650166" y="1225238"/>
            <a:ext cx="2773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 flipH="1">
            <a:off x="5650166" y="3459232"/>
            <a:ext cx="2773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 flipH="1">
            <a:off x="5650198" y="2342235"/>
            <a:ext cx="2773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 flipH="1">
            <a:off x="5650181" y="1611118"/>
            <a:ext cx="277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 flipH="1">
            <a:off x="5650181" y="3845112"/>
            <a:ext cx="277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 flipH="1">
            <a:off x="5650200" y="2728115"/>
            <a:ext cx="277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308" y="666974"/>
            <a:ext cx="721707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Gutter Classes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842847"/>
              </p:ext>
            </p:extLst>
          </p:nvPr>
        </p:nvGraphicFramePr>
        <p:xfrm>
          <a:off x="712788" y="1514519"/>
          <a:ext cx="7718424" cy="272399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59212">
                  <a:extLst>
                    <a:ext uri="{9D8B030D-6E8A-4147-A177-3AD203B41FA5}">
                      <a16:colId xmlns:a16="http://schemas.microsoft.com/office/drawing/2014/main" val="4270986925"/>
                    </a:ext>
                  </a:extLst>
                </a:gridCol>
                <a:gridCol w="3859212">
                  <a:extLst>
                    <a:ext uri="{9D8B030D-6E8A-4147-A177-3AD203B41FA5}">
                      <a16:colId xmlns:a16="http://schemas.microsoft.com/office/drawing/2014/main" val="2689069237"/>
                    </a:ext>
                  </a:extLst>
                </a:gridCol>
              </a:tblGrid>
              <a:tr h="680999">
                <a:tc>
                  <a:txBody>
                    <a:bodyPr/>
                    <a:lstStyle/>
                    <a:p>
                      <a:r>
                        <a:rPr lang="en-US" sz="140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73792"/>
                  </a:ext>
                </a:extLst>
              </a:tr>
              <a:tr h="680999">
                <a:tc>
                  <a:txBody>
                    <a:bodyPr/>
                    <a:lstStyle/>
                    <a:p>
                      <a:r>
                        <a:rPr lang="en-US" sz="1400"/>
                        <a:t>.g-0 to .g-5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Sets both horizontal and vertical spacing (0–5)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17453"/>
                  </a:ext>
                </a:extLst>
              </a:tr>
              <a:tr h="680999">
                <a:tc>
                  <a:txBody>
                    <a:bodyPr/>
                    <a:lstStyle/>
                    <a:p>
                      <a:r>
                        <a:rPr lang="en-US" sz="1400"/>
                        <a:t>.gx-0 to .gx-5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Horizontal gutter only (x-axis)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687924"/>
                  </a:ext>
                </a:extLst>
              </a:tr>
              <a:tr h="680999">
                <a:tc>
                  <a:txBody>
                    <a:bodyPr/>
                    <a:lstStyle/>
                    <a:p>
                      <a:r>
                        <a:rPr lang="en-US" sz="1400"/>
                        <a:t>.gy-0 to .gy-5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Vertical gutter only (y-axis)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574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8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9999" y="4412512"/>
            <a:ext cx="7704000" cy="546778"/>
          </a:xfrm>
        </p:spPr>
        <p:txBody>
          <a:bodyPr/>
          <a:lstStyle/>
          <a:p>
            <a:r>
              <a:rPr lang="en-US" dirty="0" smtClean="0"/>
              <a:t>Gutter classes  Example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61913"/>
            <a:ext cx="7552131" cy="41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Gutter Example</a:t>
            </a:r>
            <a:endParaRPr lang="en-US" dirty="0"/>
          </a:p>
        </p:txBody>
      </p:sp>
      <p:sp>
        <p:nvSpPr>
          <p:cNvPr id="5" name="AutoShape 2" descr="Responsive Web Design Breakpoints with ..."/>
          <p:cNvSpPr>
            <a:spLocks noChangeAspect="1" noChangeArrowheads="1"/>
          </p:cNvSpPr>
          <p:nvPr/>
        </p:nvSpPr>
        <p:spPr bwMode="auto">
          <a:xfrm>
            <a:off x="720000" y="1759072"/>
            <a:ext cx="2790835" cy="279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702389"/>
            <a:ext cx="7844847" cy="2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2190307" y="1647213"/>
            <a:ext cx="6240468" cy="10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r>
              <a:rPr lang="en" dirty="0" smtClean="0"/>
              <a:t>	conclusio</a:t>
            </a:r>
            <a:r>
              <a:rPr lang="en-US" dirty="0" smtClean="0"/>
              <a:t>n</a:t>
            </a:r>
            <a:endParaRPr dirty="0"/>
          </a:p>
        </p:txBody>
      </p:sp>
      <p:grpSp>
        <p:nvGrpSpPr>
          <p:cNvPr id="287" name="Google Shape;287;p37"/>
          <p:cNvGrpSpPr/>
          <p:nvPr/>
        </p:nvGrpSpPr>
        <p:grpSpPr>
          <a:xfrm>
            <a:off x="240525" y="-164062"/>
            <a:ext cx="3984118" cy="5513774"/>
            <a:chOff x="240525" y="-164062"/>
            <a:chExt cx="3984118" cy="5513774"/>
          </a:xfrm>
        </p:grpSpPr>
        <p:pic>
          <p:nvPicPr>
            <p:cNvPr id="288" name="Google Shape;288;p37"/>
            <p:cNvPicPr preferRelativeResize="0"/>
            <p:nvPr/>
          </p:nvPicPr>
          <p:blipFill rotWithShape="1">
            <a:blip r:embed="rId3">
              <a:alphaModFix/>
            </a:blip>
            <a:srcRect t="16971"/>
            <a:stretch/>
          </p:blipFill>
          <p:spPr>
            <a:xfrm>
              <a:off x="713225" y="-164062"/>
              <a:ext cx="1666750" cy="5513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7"/>
            <p:cNvPicPr preferRelativeResize="0"/>
            <p:nvPr/>
          </p:nvPicPr>
          <p:blipFill rotWithShape="1">
            <a:blip r:embed="rId4">
              <a:alphaModFix/>
            </a:blip>
            <a:srcRect t="7757"/>
            <a:stretch/>
          </p:blipFill>
          <p:spPr>
            <a:xfrm>
              <a:off x="240525" y="11014"/>
              <a:ext cx="3984118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Points to remember while using bootstrap</a:t>
            </a:r>
            <a:endParaRPr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7059979"/>
              </p:ext>
            </p:extLst>
          </p:nvPr>
        </p:nvGraphicFramePr>
        <p:xfrm>
          <a:off x="720000" y="1183342"/>
          <a:ext cx="7337478" cy="3700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Points to avoid while using bootstrap</a:t>
            </a:r>
            <a:endParaRPr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21513582"/>
              </p:ext>
            </p:extLst>
          </p:nvPr>
        </p:nvGraphicFramePr>
        <p:xfrm>
          <a:off x="1043492" y="1017725"/>
          <a:ext cx="6153374" cy="389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48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713225" y="2244975"/>
            <a:ext cx="3863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Bootstrap Linking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2"/>
          </p:nvPr>
        </p:nvSpPr>
        <p:spPr>
          <a:xfrm>
            <a:off x="713225" y="1485097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1"/>
          </p:nvPr>
        </p:nvSpPr>
        <p:spPr>
          <a:xfrm>
            <a:off x="713225" y="2940675"/>
            <a:ext cx="38631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CDN Linking and Local Linking</a:t>
            </a:r>
            <a:endParaRPr dirty="0"/>
          </a:p>
        </p:txBody>
      </p:sp>
      <p:grpSp>
        <p:nvGrpSpPr>
          <p:cNvPr id="237" name="Google Shape;237;p32"/>
          <p:cNvGrpSpPr/>
          <p:nvPr/>
        </p:nvGrpSpPr>
        <p:grpSpPr>
          <a:xfrm>
            <a:off x="5204325" y="-164062"/>
            <a:ext cx="3939675" cy="5513774"/>
            <a:chOff x="5204325" y="-164062"/>
            <a:chExt cx="3939675" cy="5513774"/>
          </a:xfrm>
        </p:grpSpPr>
        <p:pic>
          <p:nvPicPr>
            <p:cNvPr id="238" name="Google Shape;238;p32"/>
            <p:cNvPicPr preferRelativeResize="0"/>
            <p:nvPr/>
          </p:nvPicPr>
          <p:blipFill rotWithShape="1">
            <a:blip r:embed="rId3">
              <a:alphaModFix/>
            </a:blip>
            <a:srcRect t="16971"/>
            <a:stretch/>
          </p:blipFill>
          <p:spPr>
            <a:xfrm>
              <a:off x="6764025" y="-164062"/>
              <a:ext cx="1666750" cy="5513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2"/>
            <p:cNvPicPr preferRelativeResize="0"/>
            <p:nvPr/>
          </p:nvPicPr>
          <p:blipFill rotWithShape="1">
            <a:blip r:embed="rId4">
              <a:alphaModFix/>
            </a:blip>
            <a:srcRect t="33647"/>
            <a:stretch/>
          </p:blipFill>
          <p:spPr>
            <a:xfrm>
              <a:off x="5204325" y="1485100"/>
              <a:ext cx="3939675" cy="36583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7"/>
          <p:cNvSpPr txBox="1">
            <a:spLocks noGrp="1"/>
          </p:cNvSpPr>
          <p:nvPr>
            <p:ph type="title"/>
          </p:nvPr>
        </p:nvSpPr>
        <p:spPr>
          <a:xfrm>
            <a:off x="955580" y="539500"/>
            <a:ext cx="35445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2" name="Google Shape;772;p47"/>
          <p:cNvSpPr txBox="1">
            <a:spLocks noGrp="1"/>
          </p:cNvSpPr>
          <p:nvPr>
            <p:ph type="subTitle" idx="1"/>
          </p:nvPr>
        </p:nvSpPr>
        <p:spPr>
          <a:xfrm>
            <a:off x="1149325" y="2004955"/>
            <a:ext cx="3544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</a:t>
            </a:r>
            <a:r>
              <a:rPr lang="en" b="1" dirty="0" smtClean="0"/>
              <a:t>?</a:t>
            </a:r>
            <a:endParaRPr b="1" dirty="0"/>
          </a:p>
        </p:txBody>
      </p:sp>
      <p:grpSp>
        <p:nvGrpSpPr>
          <p:cNvPr id="788" name="Google Shape;788;p47"/>
          <p:cNvGrpSpPr/>
          <p:nvPr/>
        </p:nvGrpSpPr>
        <p:grpSpPr>
          <a:xfrm>
            <a:off x="4693825" y="-80362"/>
            <a:ext cx="3762176" cy="5304225"/>
            <a:chOff x="4693825" y="-80362"/>
            <a:chExt cx="3762176" cy="5304225"/>
          </a:xfrm>
        </p:grpSpPr>
        <p:pic>
          <p:nvPicPr>
            <p:cNvPr id="789" name="Google Shape;78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64026" y="-80362"/>
              <a:ext cx="1666743" cy="53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47"/>
            <p:cNvPicPr preferRelativeResize="0"/>
            <p:nvPr/>
          </p:nvPicPr>
          <p:blipFill rotWithShape="1">
            <a:blip r:embed="rId4">
              <a:alphaModFix/>
            </a:blip>
            <a:srcRect t="24167"/>
            <a:stretch/>
          </p:blipFill>
          <p:spPr>
            <a:xfrm>
              <a:off x="4693825" y="123657"/>
              <a:ext cx="3762176" cy="50720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1"/>
          <p:cNvSpPr/>
          <p:nvPr/>
        </p:nvSpPr>
        <p:spPr>
          <a:xfrm>
            <a:off x="818707" y="3455581"/>
            <a:ext cx="3875118" cy="8187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 Dilvery Network (CDN) Linking</a:t>
            </a:r>
            <a:endParaRPr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524741" y="1201043"/>
            <a:ext cx="4021281" cy="5727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Steps </a:t>
            </a:r>
            <a:r>
              <a:rPr lang="en-US" dirty="0"/>
              <a:t>to Link Bootstrap to </a:t>
            </a:r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4981254" y="1201043"/>
            <a:ext cx="3609000" cy="5727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When to choose CDN linking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561109" y="1943632"/>
            <a:ext cx="4125191" cy="21236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basic HTML file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with standard HTML structure.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Insert Bootstrap CSS link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the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&lt;link&gt;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tag inside the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&lt;head&gt;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section.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Insert Bootstrap JS bundle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the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&lt;script&gt;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tag just before the closing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&lt;/body&gt;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tag.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the file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.html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extension, like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index.html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the file in a browser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Bootstrap styles and components will now work in your page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981254" y="2312963"/>
            <a:ext cx="3747110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you want quick and easy setup without downloading files.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your project needs the latest Bootstrap version.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you have a stable internet connection for hosting access.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you want faster loading through globally cached resources.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5" name="Google Shape;12465;p66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Example Linking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7" y="228167"/>
            <a:ext cx="7839075" cy="479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Classical Chinese - Bachelor of Arts in Chinese by Slidesgo">
  <a:themeElements>
    <a:clrScheme name="Simple Light">
      <a:dk1>
        <a:srgbClr val="434933"/>
      </a:dk1>
      <a:lt1>
        <a:srgbClr val="FFFBF5"/>
      </a:lt1>
      <a:dk2>
        <a:srgbClr val="E3DAD2"/>
      </a:dk2>
      <a:lt2>
        <a:srgbClr val="EDF2E4"/>
      </a:lt2>
      <a:accent1>
        <a:srgbClr val="C7D2BD"/>
      </a:accent1>
      <a:accent2>
        <a:srgbClr val="51602B"/>
      </a:accent2>
      <a:accent3>
        <a:srgbClr val="F6E2D8"/>
      </a:accent3>
      <a:accent4>
        <a:srgbClr val="ECBBAB"/>
      </a:accent4>
      <a:accent5>
        <a:srgbClr val="E5D2A4"/>
      </a:accent5>
      <a:accent6>
        <a:srgbClr val="B28F69"/>
      </a:accent6>
      <a:hlink>
        <a:srgbClr val="434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2341</Words>
  <Application>Microsoft Office PowerPoint</Application>
  <PresentationFormat>On-screen Show (16:9)</PresentationFormat>
  <Paragraphs>516</Paragraphs>
  <Slides>70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Albert Sans</vt:lpstr>
      <vt:lpstr>Anaheim</vt:lpstr>
      <vt:lpstr>Proxima Nova</vt:lpstr>
      <vt:lpstr>DM Sans</vt:lpstr>
      <vt:lpstr>Nunito Light</vt:lpstr>
      <vt:lpstr>Arial</vt:lpstr>
      <vt:lpstr>Times New Roman</vt:lpstr>
      <vt:lpstr>League Spartan</vt:lpstr>
      <vt:lpstr>Arial Unicode MS</vt:lpstr>
      <vt:lpstr> Classical Chinese - Bachelor of Arts in Chinese by Slidesgo</vt:lpstr>
      <vt:lpstr>Slidesgo Final Pages</vt:lpstr>
      <vt:lpstr>BOOTSTRAP</vt:lpstr>
      <vt:lpstr>01</vt:lpstr>
      <vt:lpstr>Introduction</vt:lpstr>
      <vt:lpstr>Key Features of Bootstrap</vt:lpstr>
      <vt:lpstr>History of Bootstrap</vt:lpstr>
      <vt:lpstr>File Structure</vt:lpstr>
      <vt:lpstr>Bootstrap Linking</vt:lpstr>
      <vt:lpstr>Content Dilvery Network (CDN) Linking</vt:lpstr>
      <vt:lpstr>Example Linking</vt:lpstr>
      <vt:lpstr>  Local Linking</vt:lpstr>
      <vt:lpstr>Example Linking</vt:lpstr>
      <vt:lpstr>Bootstrap Components</vt:lpstr>
      <vt:lpstr>Navbar</vt:lpstr>
      <vt:lpstr>Navbar Classes</vt:lpstr>
      <vt:lpstr>Navbar Example code</vt:lpstr>
      <vt:lpstr>Accordion</vt:lpstr>
      <vt:lpstr>Accordion Classes</vt:lpstr>
      <vt:lpstr>Accordion Example code</vt:lpstr>
      <vt:lpstr>Accordion Example</vt:lpstr>
      <vt:lpstr>Alerts</vt:lpstr>
      <vt:lpstr>Alerts Classes</vt:lpstr>
      <vt:lpstr>Alerts Example code</vt:lpstr>
      <vt:lpstr>Alert Example</vt:lpstr>
      <vt:lpstr>Buttons</vt:lpstr>
      <vt:lpstr>Buttons Classes</vt:lpstr>
      <vt:lpstr>Buttons Example code</vt:lpstr>
      <vt:lpstr>Buttons Example</vt:lpstr>
      <vt:lpstr>Cards</vt:lpstr>
      <vt:lpstr>Cards Classes</vt:lpstr>
      <vt:lpstr>Cards Example code</vt:lpstr>
      <vt:lpstr>Cards Example</vt:lpstr>
      <vt:lpstr>Carousel</vt:lpstr>
      <vt:lpstr>Carousel Classes</vt:lpstr>
      <vt:lpstr>Carousels Example code</vt:lpstr>
      <vt:lpstr>Cards Example</vt:lpstr>
      <vt:lpstr>Dropdown</vt:lpstr>
      <vt:lpstr>Dropdown Classes</vt:lpstr>
      <vt:lpstr>Dropdown Example code</vt:lpstr>
      <vt:lpstr>Dropdown  Example</vt:lpstr>
      <vt:lpstr>Modals</vt:lpstr>
      <vt:lpstr>Modals Classes</vt:lpstr>
      <vt:lpstr>Modals Example code</vt:lpstr>
      <vt:lpstr>Modals Example</vt:lpstr>
      <vt:lpstr>Pagination</vt:lpstr>
      <vt:lpstr>Pagination Classes</vt:lpstr>
      <vt:lpstr>Pagination Example code</vt:lpstr>
      <vt:lpstr>Pagination Example</vt:lpstr>
      <vt:lpstr>Popover</vt:lpstr>
      <vt:lpstr>Popover Classes</vt:lpstr>
      <vt:lpstr>Popover Example code</vt:lpstr>
      <vt:lpstr>Popover Example</vt:lpstr>
      <vt:lpstr>Breakpoints</vt:lpstr>
      <vt:lpstr>Breakpoints</vt:lpstr>
      <vt:lpstr>Breakpoints Classes</vt:lpstr>
      <vt:lpstr>Breakpoints Table</vt:lpstr>
      <vt:lpstr>Breakpoints Example code</vt:lpstr>
      <vt:lpstr>Breakpoints Example</vt:lpstr>
      <vt:lpstr>Layout</vt:lpstr>
      <vt:lpstr>A 12-column responsive layout system. Allows creating rows and columns for flexible page design. Works with containers to align and pad content </vt:lpstr>
      <vt:lpstr>PowerPoint Presentation</vt:lpstr>
      <vt:lpstr>Grid layout Example code</vt:lpstr>
      <vt:lpstr>Grid Example</vt:lpstr>
      <vt:lpstr>Gutter</vt:lpstr>
      <vt:lpstr>PowerPoint Presentation</vt:lpstr>
      <vt:lpstr>Gutter classes  Example code</vt:lpstr>
      <vt:lpstr>Gutter Example</vt:lpstr>
      <vt:lpstr>  conclusion</vt:lpstr>
      <vt:lpstr>Points to remember while using bootstrap</vt:lpstr>
      <vt:lpstr>Points to avoid while using bootstrap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cp:lastModifiedBy>Windows User</cp:lastModifiedBy>
  <cp:revision>39</cp:revision>
  <dcterms:modified xsi:type="dcterms:W3CDTF">2025-05-27T00:21:44Z</dcterms:modified>
</cp:coreProperties>
</file>